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2"/>
  </p:notesMasterIdLst>
  <p:sldIdLst>
    <p:sldId id="256" r:id="rId2"/>
    <p:sldId id="257" r:id="rId3"/>
    <p:sldId id="258" r:id="rId4"/>
    <p:sldId id="259" r:id="rId5"/>
    <p:sldId id="265" r:id="rId6"/>
    <p:sldId id="260" r:id="rId7"/>
    <p:sldId id="261"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Herrington" userId="23637b970e9c5b02" providerId="LiveId" clId="{9BF62EE1-21E8-4FF8-ADC8-E3B2D4F245CD}"/>
    <pc:docChg chg="undo custSel addSld delSld modSld">
      <pc:chgData name="Katie Herrington" userId="23637b970e9c5b02" providerId="LiveId" clId="{9BF62EE1-21E8-4FF8-ADC8-E3B2D4F245CD}" dt="2022-04-09T05:17:21.602" v="2639" actId="1076"/>
      <pc:docMkLst>
        <pc:docMk/>
      </pc:docMkLst>
      <pc:sldChg chg="modSp mod modNotesTx">
        <pc:chgData name="Katie Herrington" userId="23637b970e9c5b02" providerId="LiveId" clId="{9BF62EE1-21E8-4FF8-ADC8-E3B2D4F245CD}" dt="2022-04-07T21:15:58.792" v="665" actId="20577"/>
        <pc:sldMkLst>
          <pc:docMk/>
          <pc:sldMk cId="3747890509" sldId="256"/>
        </pc:sldMkLst>
        <pc:spChg chg="mod">
          <ac:chgData name="Katie Herrington" userId="23637b970e9c5b02" providerId="LiveId" clId="{9BF62EE1-21E8-4FF8-ADC8-E3B2D4F245CD}" dt="2022-04-07T04:54:31.476" v="7" actId="14100"/>
          <ac:spMkLst>
            <pc:docMk/>
            <pc:sldMk cId="3747890509" sldId="256"/>
            <ac:spMk id="3" creationId="{F07531D2-F925-4215-874E-2CD3D2FE8D40}"/>
          </ac:spMkLst>
        </pc:spChg>
        <pc:spChg chg="mod">
          <ac:chgData name="Katie Herrington" userId="23637b970e9c5b02" providerId="LiveId" clId="{9BF62EE1-21E8-4FF8-ADC8-E3B2D4F245CD}" dt="2022-04-07T20:58:40.049" v="9" actId="27636"/>
          <ac:spMkLst>
            <pc:docMk/>
            <pc:sldMk cId="3747890509" sldId="256"/>
            <ac:spMk id="10" creationId="{6992828A-7673-48DE-9FC7-BA32B299B743}"/>
          </ac:spMkLst>
        </pc:spChg>
        <pc:picChg chg="mod">
          <ac:chgData name="Katie Herrington" userId="23637b970e9c5b02" providerId="LiveId" clId="{9BF62EE1-21E8-4FF8-ADC8-E3B2D4F245CD}" dt="2022-04-07T04:53:53.966" v="1" actId="1076"/>
          <ac:picMkLst>
            <pc:docMk/>
            <pc:sldMk cId="3747890509" sldId="256"/>
            <ac:picMk id="7" creationId="{CF766E79-3229-46BB-87A4-FBF3BD0B179E}"/>
          </ac:picMkLst>
        </pc:picChg>
        <pc:picChg chg="mod">
          <ac:chgData name="Katie Herrington" userId="23637b970e9c5b02" providerId="LiveId" clId="{9BF62EE1-21E8-4FF8-ADC8-E3B2D4F245CD}" dt="2022-04-07T04:54:45.697" v="8" actId="1076"/>
          <ac:picMkLst>
            <pc:docMk/>
            <pc:sldMk cId="3747890509" sldId="256"/>
            <ac:picMk id="9" creationId="{7A4D57D0-D4BB-4128-B376-47BEF480A8BC}"/>
          </ac:picMkLst>
        </pc:picChg>
      </pc:sldChg>
      <pc:sldChg chg="addSp modSp mod">
        <pc:chgData name="Katie Herrington" userId="23637b970e9c5b02" providerId="LiveId" clId="{9BF62EE1-21E8-4FF8-ADC8-E3B2D4F245CD}" dt="2022-04-08T04:27:32.581" v="1573" actId="14100"/>
        <pc:sldMkLst>
          <pc:docMk/>
          <pc:sldMk cId="1891988862" sldId="257"/>
        </pc:sldMkLst>
        <pc:spChg chg="mod">
          <ac:chgData name="Katie Herrington" userId="23637b970e9c5b02" providerId="LiveId" clId="{9BF62EE1-21E8-4FF8-ADC8-E3B2D4F245CD}" dt="2022-04-07T21:14:29.068" v="519" actId="14100"/>
          <ac:spMkLst>
            <pc:docMk/>
            <pc:sldMk cId="1891988862" sldId="257"/>
            <ac:spMk id="2" creationId="{2721A09B-5A96-4CB2-AA88-81602EBA5C08}"/>
          </ac:spMkLst>
        </pc:spChg>
        <pc:spChg chg="mod">
          <ac:chgData name="Katie Herrington" userId="23637b970e9c5b02" providerId="LiveId" clId="{9BF62EE1-21E8-4FF8-ADC8-E3B2D4F245CD}" dt="2022-04-07T21:14:18.420" v="517" actId="255"/>
          <ac:spMkLst>
            <pc:docMk/>
            <pc:sldMk cId="1891988862" sldId="257"/>
            <ac:spMk id="3" creationId="{4F017784-3037-4406-A3FF-01A209169AFE}"/>
          </ac:spMkLst>
        </pc:spChg>
        <pc:spChg chg="mod">
          <ac:chgData name="Katie Herrington" userId="23637b970e9c5b02" providerId="LiveId" clId="{9BF62EE1-21E8-4FF8-ADC8-E3B2D4F245CD}" dt="2022-04-07T20:58:40.061" v="10" actId="27636"/>
          <ac:spMkLst>
            <pc:docMk/>
            <pc:sldMk cId="1891988862" sldId="257"/>
            <ac:spMk id="4" creationId="{EC44867F-4D8D-40BE-ABC0-350056EBB2F1}"/>
          </ac:spMkLst>
        </pc:spChg>
        <pc:spChg chg="add mod">
          <ac:chgData name="Katie Herrington" userId="23637b970e9c5b02" providerId="LiveId" clId="{9BF62EE1-21E8-4FF8-ADC8-E3B2D4F245CD}" dt="2022-04-07T21:13:35.286" v="512" actId="1076"/>
          <ac:spMkLst>
            <pc:docMk/>
            <pc:sldMk cId="1891988862" sldId="257"/>
            <ac:spMk id="8" creationId="{C3CEE662-911D-4795-81C6-235D44CE355C}"/>
          </ac:spMkLst>
        </pc:spChg>
        <pc:picChg chg="add mod">
          <ac:chgData name="Katie Herrington" userId="23637b970e9c5b02" providerId="LiveId" clId="{9BF62EE1-21E8-4FF8-ADC8-E3B2D4F245CD}" dt="2022-04-08T04:27:32.581" v="1573" actId="14100"/>
          <ac:picMkLst>
            <pc:docMk/>
            <pc:sldMk cId="1891988862" sldId="257"/>
            <ac:picMk id="5" creationId="{6FFB84FC-4787-4A7E-95BF-B3648BBA72B4}"/>
          </ac:picMkLst>
        </pc:picChg>
        <pc:picChg chg="add mod">
          <ac:chgData name="Katie Herrington" userId="23637b970e9c5b02" providerId="LiveId" clId="{9BF62EE1-21E8-4FF8-ADC8-E3B2D4F245CD}" dt="2022-04-07T21:13:57.995" v="516" actId="14100"/>
          <ac:picMkLst>
            <pc:docMk/>
            <pc:sldMk cId="1891988862" sldId="257"/>
            <ac:picMk id="6" creationId="{753027F2-4BA7-4235-A0E8-C8AD4E068B1E}"/>
          </ac:picMkLst>
        </pc:picChg>
      </pc:sldChg>
      <pc:sldChg chg="addSp modSp new mod">
        <pc:chgData name="Katie Herrington" userId="23637b970e9c5b02" providerId="LiveId" clId="{9BF62EE1-21E8-4FF8-ADC8-E3B2D4F245CD}" dt="2022-04-08T04:27:24.488" v="1571" actId="14100"/>
        <pc:sldMkLst>
          <pc:docMk/>
          <pc:sldMk cId="84626917" sldId="258"/>
        </pc:sldMkLst>
        <pc:spChg chg="mod">
          <ac:chgData name="Katie Herrington" userId="23637b970e9c5b02" providerId="LiveId" clId="{9BF62EE1-21E8-4FF8-ADC8-E3B2D4F245CD}" dt="2022-04-08T04:26:13.710" v="1557" actId="14100"/>
          <ac:spMkLst>
            <pc:docMk/>
            <pc:sldMk cId="84626917" sldId="258"/>
            <ac:spMk id="2" creationId="{12C9B4C5-40BD-444E-A073-0E199CA7713D}"/>
          </ac:spMkLst>
        </pc:spChg>
        <pc:spChg chg="mod">
          <ac:chgData name="Katie Herrington" userId="23637b970e9c5b02" providerId="LiveId" clId="{9BF62EE1-21E8-4FF8-ADC8-E3B2D4F245CD}" dt="2022-04-08T04:26:05.920" v="1555" actId="14100"/>
          <ac:spMkLst>
            <pc:docMk/>
            <pc:sldMk cId="84626917" sldId="258"/>
            <ac:spMk id="3" creationId="{69A0662D-188C-4B0F-85FC-9C746A33CE8E}"/>
          </ac:spMkLst>
        </pc:spChg>
        <pc:spChg chg="mod">
          <ac:chgData name="Katie Herrington" userId="23637b970e9c5b02" providerId="LiveId" clId="{9BF62EE1-21E8-4FF8-ADC8-E3B2D4F245CD}" dt="2022-04-07T21:02:24.202" v="31" actId="27636"/>
          <ac:spMkLst>
            <pc:docMk/>
            <pc:sldMk cId="84626917" sldId="258"/>
            <ac:spMk id="4" creationId="{6DD987B0-187C-4EA9-A429-9CDBA0550F32}"/>
          </ac:spMkLst>
        </pc:spChg>
        <pc:spChg chg="add mod">
          <ac:chgData name="Katie Herrington" userId="23637b970e9c5b02" providerId="LiveId" clId="{9BF62EE1-21E8-4FF8-ADC8-E3B2D4F245CD}" dt="2022-04-07T21:40:21.691" v="1051" actId="14100"/>
          <ac:spMkLst>
            <pc:docMk/>
            <pc:sldMk cId="84626917" sldId="258"/>
            <ac:spMk id="9" creationId="{40FF1FB8-3748-4436-ACC2-100495C7AFA1}"/>
          </ac:spMkLst>
        </pc:spChg>
        <pc:picChg chg="add mod">
          <ac:chgData name="Katie Herrington" userId="23637b970e9c5b02" providerId="LiveId" clId="{9BF62EE1-21E8-4FF8-ADC8-E3B2D4F245CD}" dt="2022-04-08T04:27:24.488" v="1571" actId="14100"/>
          <ac:picMkLst>
            <pc:docMk/>
            <pc:sldMk cId="84626917" sldId="258"/>
            <ac:picMk id="5" creationId="{C8DD24A9-8433-4795-A6CC-B0E24AA7D43E}"/>
          </ac:picMkLst>
        </pc:picChg>
        <pc:picChg chg="add mod">
          <ac:chgData name="Katie Herrington" userId="23637b970e9c5b02" providerId="LiveId" clId="{9BF62EE1-21E8-4FF8-ADC8-E3B2D4F245CD}" dt="2022-04-07T21:29:43.210" v="986" actId="14100"/>
          <ac:picMkLst>
            <pc:docMk/>
            <pc:sldMk cId="84626917" sldId="258"/>
            <ac:picMk id="7" creationId="{2273E779-EC34-4579-B83A-73635A644FC2}"/>
          </ac:picMkLst>
        </pc:picChg>
      </pc:sldChg>
      <pc:sldChg chg="addSp delSp modSp new mod">
        <pc:chgData name="Katie Herrington" userId="23637b970e9c5b02" providerId="LiveId" clId="{9BF62EE1-21E8-4FF8-ADC8-E3B2D4F245CD}" dt="2022-04-08T21:19:35.493" v="2478" actId="14100"/>
        <pc:sldMkLst>
          <pc:docMk/>
          <pc:sldMk cId="3888191440" sldId="259"/>
        </pc:sldMkLst>
        <pc:spChg chg="mod">
          <ac:chgData name="Katie Herrington" userId="23637b970e9c5b02" providerId="LiveId" clId="{9BF62EE1-21E8-4FF8-ADC8-E3B2D4F245CD}" dt="2022-04-08T04:21:44.597" v="1530" actId="27636"/>
          <ac:spMkLst>
            <pc:docMk/>
            <pc:sldMk cId="3888191440" sldId="259"/>
            <ac:spMk id="2" creationId="{C176F8DE-59B9-4BFC-BB5E-610775413AD6}"/>
          </ac:spMkLst>
        </pc:spChg>
        <pc:spChg chg="mod">
          <ac:chgData name="Katie Herrington" userId="23637b970e9c5b02" providerId="LiveId" clId="{9BF62EE1-21E8-4FF8-ADC8-E3B2D4F245CD}" dt="2022-04-08T21:19:30.897" v="2476" actId="14100"/>
          <ac:spMkLst>
            <pc:docMk/>
            <pc:sldMk cId="3888191440" sldId="259"/>
            <ac:spMk id="3" creationId="{9FABEF14-3B78-4F10-BD08-A5760DD6D399}"/>
          </ac:spMkLst>
        </pc:spChg>
        <pc:spChg chg="mod">
          <ac:chgData name="Katie Herrington" userId="23637b970e9c5b02" providerId="LiveId" clId="{9BF62EE1-21E8-4FF8-ADC8-E3B2D4F245CD}" dt="2022-04-07T21:40:01.411" v="1050" actId="27636"/>
          <ac:spMkLst>
            <pc:docMk/>
            <pc:sldMk cId="3888191440" sldId="259"/>
            <ac:spMk id="4" creationId="{28F73545-2FBB-4DC3-B2E8-6DF36FFE69D9}"/>
          </ac:spMkLst>
        </pc:spChg>
        <pc:spChg chg="add del mod">
          <ac:chgData name="Katie Herrington" userId="23637b970e9c5b02" providerId="LiveId" clId="{9BF62EE1-21E8-4FF8-ADC8-E3B2D4F245CD}" dt="2022-04-08T04:18:02.444" v="1487"/>
          <ac:spMkLst>
            <pc:docMk/>
            <pc:sldMk cId="3888191440" sldId="259"/>
            <ac:spMk id="9" creationId="{4E619342-535E-42CF-A701-6770A6399CA4}"/>
          </ac:spMkLst>
        </pc:spChg>
        <pc:spChg chg="add del mod">
          <ac:chgData name="Katie Herrington" userId="23637b970e9c5b02" providerId="LiveId" clId="{9BF62EE1-21E8-4FF8-ADC8-E3B2D4F245CD}" dt="2022-04-08T04:18:02.436" v="1485" actId="21"/>
          <ac:spMkLst>
            <pc:docMk/>
            <pc:sldMk cId="3888191440" sldId="259"/>
            <ac:spMk id="10" creationId="{DD389E32-6003-489E-B591-9CA8FB1D8928}"/>
          </ac:spMkLst>
        </pc:spChg>
        <pc:spChg chg="add del mod">
          <ac:chgData name="Katie Herrington" userId="23637b970e9c5b02" providerId="LiveId" clId="{9BF62EE1-21E8-4FF8-ADC8-E3B2D4F245CD}" dt="2022-04-08T04:20:50.697" v="1509"/>
          <ac:spMkLst>
            <pc:docMk/>
            <pc:sldMk cId="3888191440" sldId="259"/>
            <ac:spMk id="11" creationId="{710A4C8D-9C17-4784-961A-75D4652D836A}"/>
          </ac:spMkLst>
        </pc:spChg>
        <pc:spChg chg="add del mod">
          <ac:chgData name="Katie Herrington" userId="23637b970e9c5b02" providerId="LiveId" clId="{9BF62EE1-21E8-4FF8-ADC8-E3B2D4F245CD}" dt="2022-04-08T04:20:50.697" v="1511"/>
          <ac:spMkLst>
            <pc:docMk/>
            <pc:sldMk cId="3888191440" sldId="259"/>
            <ac:spMk id="12" creationId="{062D4A62-15D9-4B7E-B91A-BC900FF14FCC}"/>
          </ac:spMkLst>
        </pc:spChg>
        <pc:spChg chg="add del mod">
          <ac:chgData name="Katie Herrington" userId="23637b970e9c5b02" providerId="LiveId" clId="{9BF62EE1-21E8-4FF8-ADC8-E3B2D4F245CD}" dt="2022-04-08T04:20:50.698" v="1513"/>
          <ac:spMkLst>
            <pc:docMk/>
            <pc:sldMk cId="3888191440" sldId="259"/>
            <ac:spMk id="13" creationId="{2FABDC52-8019-4340-93EA-76CE4DCE8C50}"/>
          </ac:spMkLst>
        </pc:spChg>
        <pc:spChg chg="add del mod">
          <ac:chgData name="Katie Herrington" userId="23637b970e9c5b02" providerId="LiveId" clId="{9BF62EE1-21E8-4FF8-ADC8-E3B2D4F245CD}" dt="2022-04-08T04:20:50.696" v="1507" actId="478"/>
          <ac:spMkLst>
            <pc:docMk/>
            <pc:sldMk cId="3888191440" sldId="259"/>
            <ac:spMk id="14" creationId="{FBBB0FE6-75EB-44DE-A717-3F740612284C}"/>
          </ac:spMkLst>
        </pc:spChg>
        <pc:picChg chg="add mod">
          <ac:chgData name="Katie Herrington" userId="23637b970e9c5b02" providerId="LiveId" clId="{9BF62EE1-21E8-4FF8-ADC8-E3B2D4F245CD}" dt="2022-04-08T04:22:37.092" v="1541" actId="14100"/>
          <ac:picMkLst>
            <pc:docMk/>
            <pc:sldMk cId="3888191440" sldId="259"/>
            <ac:picMk id="5" creationId="{CCFE8AFE-E04B-4129-9E10-E27C92703823}"/>
          </ac:picMkLst>
        </pc:picChg>
        <pc:picChg chg="add del mod">
          <ac:chgData name="Katie Herrington" userId="23637b970e9c5b02" providerId="LiveId" clId="{9BF62EE1-21E8-4FF8-ADC8-E3B2D4F245CD}" dt="2022-04-08T04:15:36.207" v="1457"/>
          <ac:picMkLst>
            <pc:docMk/>
            <pc:sldMk cId="3888191440" sldId="259"/>
            <ac:picMk id="6" creationId="{27E091E8-80AB-4AA4-952B-ECD86FE4ACEC}"/>
          </ac:picMkLst>
        </pc:picChg>
        <pc:picChg chg="add del mod">
          <ac:chgData name="Katie Herrington" userId="23637b970e9c5b02" providerId="LiveId" clId="{9BF62EE1-21E8-4FF8-ADC8-E3B2D4F245CD}" dt="2022-04-08T04:15:40.004" v="1459"/>
          <ac:picMkLst>
            <pc:docMk/>
            <pc:sldMk cId="3888191440" sldId="259"/>
            <ac:picMk id="7" creationId="{9A888885-4024-4459-83B0-3E17DD2AF6C8}"/>
          </ac:picMkLst>
        </pc:picChg>
        <pc:picChg chg="add mod">
          <ac:chgData name="Katie Herrington" userId="23637b970e9c5b02" providerId="LiveId" clId="{9BF62EE1-21E8-4FF8-ADC8-E3B2D4F245CD}" dt="2022-04-08T21:19:35.493" v="2478" actId="14100"/>
          <ac:picMkLst>
            <pc:docMk/>
            <pc:sldMk cId="3888191440" sldId="259"/>
            <ac:picMk id="8" creationId="{FE867A9E-B8CC-4846-8C8A-68FB1CCDED71}"/>
          </ac:picMkLst>
        </pc:picChg>
        <pc:picChg chg="add del mod">
          <ac:chgData name="Katie Herrington" userId="23637b970e9c5b02" providerId="LiveId" clId="{9BF62EE1-21E8-4FF8-ADC8-E3B2D4F245CD}" dt="2022-04-08T21:19:20.502" v="2473" actId="21"/>
          <ac:picMkLst>
            <pc:docMk/>
            <pc:sldMk cId="3888191440" sldId="259"/>
            <ac:picMk id="16" creationId="{1DDBC8DE-BC84-4361-B6A2-6516387D1B85}"/>
          </ac:picMkLst>
        </pc:picChg>
      </pc:sldChg>
      <pc:sldChg chg="addSp modSp new mod">
        <pc:chgData name="Katie Herrington" userId="23637b970e9c5b02" providerId="LiveId" clId="{9BF62EE1-21E8-4FF8-ADC8-E3B2D4F245CD}" dt="2022-04-09T05:05:03.063" v="2635" actId="27636"/>
        <pc:sldMkLst>
          <pc:docMk/>
          <pc:sldMk cId="850284449" sldId="260"/>
        </pc:sldMkLst>
        <pc:spChg chg="mod">
          <ac:chgData name="Katie Herrington" userId="23637b970e9c5b02" providerId="LiveId" clId="{9BF62EE1-21E8-4FF8-ADC8-E3B2D4F245CD}" dt="2022-04-08T04:56:15.495" v="1688" actId="14100"/>
          <ac:spMkLst>
            <pc:docMk/>
            <pc:sldMk cId="850284449" sldId="260"/>
            <ac:spMk id="2" creationId="{EB9F9454-6CEC-433A-B1B0-BA42F05AC081}"/>
          </ac:spMkLst>
        </pc:spChg>
        <pc:spChg chg="mod">
          <ac:chgData name="Katie Herrington" userId="23637b970e9c5b02" providerId="LiveId" clId="{9BF62EE1-21E8-4FF8-ADC8-E3B2D4F245CD}" dt="2022-04-09T05:05:03.063" v="2635" actId="27636"/>
          <ac:spMkLst>
            <pc:docMk/>
            <pc:sldMk cId="850284449" sldId="260"/>
            <ac:spMk id="3" creationId="{E87979D1-DE75-48C2-A760-3D0A44068678}"/>
          </ac:spMkLst>
        </pc:spChg>
        <pc:spChg chg="mod">
          <ac:chgData name="Katie Herrington" userId="23637b970e9c5b02" providerId="LiveId" clId="{9BF62EE1-21E8-4FF8-ADC8-E3B2D4F245CD}" dt="2022-04-08T04:29:32.937" v="1583" actId="27636"/>
          <ac:spMkLst>
            <pc:docMk/>
            <pc:sldMk cId="850284449" sldId="260"/>
            <ac:spMk id="4" creationId="{CB6ACBB8-291D-4414-8F59-8CEEA97B4590}"/>
          </ac:spMkLst>
        </pc:spChg>
        <pc:picChg chg="add mod">
          <ac:chgData name="Katie Herrington" userId="23637b970e9c5b02" providerId="LiveId" clId="{9BF62EE1-21E8-4FF8-ADC8-E3B2D4F245CD}" dt="2022-04-08T04:29:32.878" v="1582"/>
          <ac:picMkLst>
            <pc:docMk/>
            <pc:sldMk cId="850284449" sldId="260"/>
            <ac:picMk id="5" creationId="{E4AED1AF-6EBD-42CD-ABCB-1F6EEAA59840}"/>
          </ac:picMkLst>
        </pc:picChg>
        <pc:picChg chg="add mod">
          <ac:chgData name="Katie Herrington" userId="23637b970e9c5b02" providerId="LiveId" clId="{9BF62EE1-21E8-4FF8-ADC8-E3B2D4F245CD}" dt="2022-04-08T04:56:36.716" v="1693" actId="14100"/>
          <ac:picMkLst>
            <pc:docMk/>
            <pc:sldMk cId="850284449" sldId="260"/>
            <ac:picMk id="6" creationId="{B18832F8-A6F0-42C9-8E17-0EE1CD652F38}"/>
          </ac:picMkLst>
        </pc:picChg>
      </pc:sldChg>
      <pc:sldChg chg="addSp modSp new mod">
        <pc:chgData name="Katie Herrington" userId="23637b970e9c5b02" providerId="LiveId" clId="{9BF62EE1-21E8-4FF8-ADC8-E3B2D4F245CD}" dt="2022-04-08T21:43:14.134" v="2603" actId="20577"/>
        <pc:sldMkLst>
          <pc:docMk/>
          <pc:sldMk cId="428482942" sldId="261"/>
        </pc:sldMkLst>
        <pc:spChg chg="mod">
          <ac:chgData name="Katie Herrington" userId="23637b970e9c5b02" providerId="LiveId" clId="{9BF62EE1-21E8-4FF8-ADC8-E3B2D4F245CD}" dt="2022-04-08T05:27:44.611" v="1780" actId="27636"/>
          <ac:spMkLst>
            <pc:docMk/>
            <pc:sldMk cId="428482942" sldId="261"/>
            <ac:spMk id="2" creationId="{A972E506-5EF7-419E-BE36-176407C5CF23}"/>
          </ac:spMkLst>
        </pc:spChg>
        <pc:spChg chg="mod">
          <ac:chgData name="Katie Herrington" userId="23637b970e9c5b02" providerId="LiveId" clId="{9BF62EE1-21E8-4FF8-ADC8-E3B2D4F245CD}" dt="2022-04-08T21:43:14.134" v="2603" actId="20577"/>
          <ac:spMkLst>
            <pc:docMk/>
            <pc:sldMk cId="428482942" sldId="261"/>
            <ac:spMk id="3" creationId="{3D322C78-B5C6-4081-958B-0EFC09010B33}"/>
          </ac:spMkLst>
        </pc:spChg>
        <pc:spChg chg="mod">
          <ac:chgData name="Katie Herrington" userId="23637b970e9c5b02" providerId="LiveId" clId="{9BF62EE1-21E8-4FF8-ADC8-E3B2D4F245CD}" dt="2022-04-08T05:25:29.063" v="1708" actId="27636"/>
          <ac:spMkLst>
            <pc:docMk/>
            <pc:sldMk cId="428482942" sldId="261"/>
            <ac:spMk id="4" creationId="{FE57756E-4E13-4D1C-9D1F-5477176529D4}"/>
          </ac:spMkLst>
        </pc:spChg>
        <pc:picChg chg="add mod">
          <ac:chgData name="Katie Herrington" userId="23637b970e9c5b02" providerId="LiveId" clId="{9BF62EE1-21E8-4FF8-ADC8-E3B2D4F245CD}" dt="2022-04-08T05:25:29.001" v="1707"/>
          <ac:picMkLst>
            <pc:docMk/>
            <pc:sldMk cId="428482942" sldId="261"/>
            <ac:picMk id="5" creationId="{2C76BA99-CC15-4CE7-BF9C-AA61CF471059}"/>
          </ac:picMkLst>
        </pc:picChg>
        <pc:picChg chg="add mod">
          <ac:chgData name="Katie Herrington" userId="23637b970e9c5b02" providerId="LiveId" clId="{9BF62EE1-21E8-4FF8-ADC8-E3B2D4F245CD}" dt="2022-04-08T05:27:59.340" v="1784" actId="14100"/>
          <ac:picMkLst>
            <pc:docMk/>
            <pc:sldMk cId="428482942" sldId="261"/>
            <ac:picMk id="6" creationId="{0B1DD4CE-012A-4A89-AD43-C8536E1BC834}"/>
          </ac:picMkLst>
        </pc:picChg>
      </pc:sldChg>
      <pc:sldChg chg="addSp modSp new mod">
        <pc:chgData name="Katie Herrington" userId="23637b970e9c5b02" providerId="LiveId" clId="{9BF62EE1-21E8-4FF8-ADC8-E3B2D4F245CD}" dt="2022-04-09T05:17:21.602" v="2639" actId="1076"/>
        <pc:sldMkLst>
          <pc:docMk/>
          <pc:sldMk cId="774074519" sldId="262"/>
        </pc:sldMkLst>
        <pc:spChg chg="mod">
          <ac:chgData name="Katie Herrington" userId="23637b970e9c5b02" providerId="LiveId" clId="{9BF62EE1-21E8-4FF8-ADC8-E3B2D4F245CD}" dt="2022-04-08T05:32:17.868" v="2098" actId="14100"/>
          <ac:spMkLst>
            <pc:docMk/>
            <pc:sldMk cId="774074519" sldId="262"/>
            <ac:spMk id="2" creationId="{41474976-4A2A-45A2-AF16-C202E0E5E084}"/>
          </ac:spMkLst>
        </pc:spChg>
        <pc:spChg chg="mod">
          <ac:chgData name="Katie Herrington" userId="23637b970e9c5b02" providerId="LiveId" clId="{9BF62EE1-21E8-4FF8-ADC8-E3B2D4F245CD}" dt="2022-04-08T05:31:57.679" v="2096" actId="255"/>
          <ac:spMkLst>
            <pc:docMk/>
            <pc:sldMk cId="774074519" sldId="262"/>
            <ac:spMk id="3" creationId="{AF13056B-1ABC-45B0-8659-F123163CC525}"/>
          </ac:spMkLst>
        </pc:spChg>
        <pc:spChg chg="mod">
          <ac:chgData name="Katie Herrington" userId="23637b970e9c5b02" providerId="LiveId" clId="{9BF62EE1-21E8-4FF8-ADC8-E3B2D4F245CD}" dt="2022-04-08T05:31:01.204" v="2033" actId="27636"/>
          <ac:spMkLst>
            <pc:docMk/>
            <pc:sldMk cId="774074519" sldId="262"/>
            <ac:spMk id="4" creationId="{B75E94FF-01B5-4D5F-BB75-8C7278DA2C10}"/>
          </ac:spMkLst>
        </pc:spChg>
        <pc:spChg chg="add mod">
          <ac:chgData name="Katie Herrington" userId="23637b970e9c5b02" providerId="LiveId" clId="{9BF62EE1-21E8-4FF8-ADC8-E3B2D4F245CD}" dt="2022-04-09T05:17:21.602" v="2639" actId="1076"/>
          <ac:spMkLst>
            <pc:docMk/>
            <pc:sldMk cId="774074519" sldId="262"/>
            <ac:spMk id="8" creationId="{C83C65B3-55C6-4E7D-B694-44319A7CD8D5}"/>
          </ac:spMkLst>
        </pc:spChg>
        <pc:picChg chg="add mod">
          <ac:chgData name="Katie Herrington" userId="23637b970e9c5b02" providerId="LiveId" clId="{9BF62EE1-21E8-4FF8-ADC8-E3B2D4F245CD}" dt="2022-04-08T05:31:17.432" v="2039" actId="1076"/>
          <ac:picMkLst>
            <pc:docMk/>
            <pc:sldMk cId="774074519" sldId="262"/>
            <ac:picMk id="5" creationId="{9384FA1F-6267-479D-B0E9-F0D7AE183595}"/>
          </ac:picMkLst>
        </pc:picChg>
        <pc:picChg chg="add mod">
          <ac:chgData name="Katie Herrington" userId="23637b970e9c5b02" providerId="LiveId" clId="{9BF62EE1-21E8-4FF8-ADC8-E3B2D4F245CD}" dt="2022-04-08T05:41:02.095" v="2244"/>
          <ac:picMkLst>
            <pc:docMk/>
            <pc:sldMk cId="774074519" sldId="262"/>
            <ac:picMk id="6" creationId="{0B13732D-E332-4A4C-B51E-416EDAC9FDDF}"/>
          </ac:picMkLst>
        </pc:picChg>
      </pc:sldChg>
      <pc:sldChg chg="new del">
        <pc:chgData name="Katie Herrington" userId="23637b970e9c5b02" providerId="LiveId" clId="{9BF62EE1-21E8-4FF8-ADC8-E3B2D4F245CD}" dt="2022-04-08T05:28:22.551" v="1786" actId="2696"/>
        <pc:sldMkLst>
          <pc:docMk/>
          <pc:sldMk cId="2689895612" sldId="262"/>
        </pc:sldMkLst>
      </pc:sldChg>
      <pc:sldChg chg="addSp modSp new mod">
        <pc:chgData name="Katie Herrington" userId="23637b970e9c5b02" providerId="LiveId" clId="{9BF62EE1-21E8-4FF8-ADC8-E3B2D4F245CD}" dt="2022-04-09T05:03:45.858" v="2631" actId="20577"/>
        <pc:sldMkLst>
          <pc:docMk/>
          <pc:sldMk cId="236837288" sldId="263"/>
        </pc:sldMkLst>
        <pc:spChg chg="mod">
          <ac:chgData name="Katie Herrington" userId="23637b970e9c5b02" providerId="LiveId" clId="{9BF62EE1-21E8-4FF8-ADC8-E3B2D4F245CD}" dt="2022-04-08T05:34:34.510" v="2122" actId="20577"/>
          <ac:spMkLst>
            <pc:docMk/>
            <pc:sldMk cId="236837288" sldId="263"/>
            <ac:spMk id="2" creationId="{5A19335B-0026-4514-BC96-624B627A13C1}"/>
          </ac:spMkLst>
        </pc:spChg>
        <pc:spChg chg="mod">
          <ac:chgData name="Katie Herrington" userId="23637b970e9c5b02" providerId="LiveId" clId="{9BF62EE1-21E8-4FF8-ADC8-E3B2D4F245CD}" dt="2022-04-09T05:03:45.858" v="2631" actId="20577"/>
          <ac:spMkLst>
            <pc:docMk/>
            <pc:sldMk cId="236837288" sldId="263"/>
            <ac:spMk id="3" creationId="{0F521717-EC52-4377-91CD-5A79EBA6DA4B}"/>
          </ac:spMkLst>
        </pc:spChg>
        <pc:spChg chg="mod">
          <ac:chgData name="Katie Herrington" userId="23637b970e9c5b02" providerId="LiveId" clId="{9BF62EE1-21E8-4FF8-ADC8-E3B2D4F245CD}" dt="2022-04-08T05:41:02.156" v="2245" actId="27636"/>
          <ac:spMkLst>
            <pc:docMk/>
            <pc:sldMk cId="236837288" sldId="263"/>
            <ac:spMk id="4" creationId="{CF6D164A-91FA-4637-8B9F-E8DD9AFFB0BB}"/>
          </ac:spMkLst>
        </pc:spChg>
        <pc:picChg chg="add mod">
          <ac:chgData name="Katie Herrington" userId="23637b970e9c5b02" providerId="LiveId" clId="{9BF62EE1-21E8-4FF8-ADC8-E3B2D4F245CD}" dt="2022-04-08T05:41:05.063" v="2247"/>
          <ac:picMkLst>
            <pc:docMk/>
            <pc:sldMk cId="236837288" sldId="263"/>
            <ac:picMk id="5" creationId="{AF15CA67-9AE1-436D-89B5-FE24A900607A}"/>
          </ac:picMkLst>
        </pc:picChg>
      </pc:sldChg>
      <pc:sldChg chg="addSp modSp new mod">
        <pc:chgData name="Katie Herrington" userId="23637b970e9c5b02" providerId="LiveId" clId="{9BF62EE1-21E8-4FF8-ADC8-E3B2D4F245CD}" dt="2022-04-08T05:41:07.994" v="2248"/>
        <pc:sldMkLst>
          <pc:docMk/>
          <pc:sldMk cId="2915942863" sldId="264"/>
        </pc:sldMkLst>
        <pc:spChg chg="mod">
          <ac:chgData name="Katie Herrington" userId="23637b970e9c5b02" providerId="LiveId" clId="{9BF62EE1-21E8-4FF8-ADC8-E3B2D4F245CD}" dt="2022-04-08T05:40:48.558" v="2243" actId="120"/>
          <ac:spMkLst>
            <pc:docMk/>
            <pc:sldMk cId="2915942863" sldId="264"/>
            <ac:spMk id="2" creationId="{B331B4B9-FB4C-48EC-9042-D64B34F05B8A}"/>
          </ac:spMkLst>
        </pc:spChg>
        <pc:spChg chg="mod">
          <ac:chgData name="Katie Herrington" userId="23637b970e9c5b02" providerId="LiveId" clId="{9BF62EE1-21E8-4FF8-ADC8-E3B2D4F245CD}" dt="2022-04-08T05:41:02.161" v="2246" actId="27636"/>
          <ac:spMkLst>
            <pc:docMk/>
            <pc:sldMk cId="2915942863" sldId="264"/>
            <ac:spMk id="4" creationId="{94FB7C50-3D17-45D1-9C0C-7C17F74A818B}"/>
          </ac:spMkLst>
        </pc:spChg>
        <pc:picChg chg="add mod">
          <ac:chgData name="Katie Herrington" userId="23637b970e9c5b02" providerId="LiveId" clId="{9BF62EE1-21E8-4FF8-ADC8-E3B2D4F245CD}" dt="2022-04-08T05:41:07.994" v="2248"/>
          <ac:picMkLst>
            <pc:docMk/>
            <pc:sldMk cId="2915942863" sldId="264"/>
            <ac:picMk id="5" creationId="{F70EBCBD-0ABD-4DBC-8596-7EE026DCDAEF}"/>
          </ac:picMkLst>
        </pc:picChg>
      </pc:sldChg>
      <pc:sldChg chg="addSp modSp new mod">
        <pc:chgData name="Katie Herrington" userId="23637b970e9c5b02" providerId="LiveId" clId="{9BF62EE1-21E8-4FF8-ADC8-E3B2D4F245CD}" dt="2022-04-08T21:39:53.927" v="2520" actId="14100"/>
        <pc:sldMkLst>
          <pc:docMk/>
          <pc:sldMk cId="4110424165" sldId="265"/>
        </pc:sldMkLst>
        <pc:spChg chg="mod">
          <ac:chgData name="Katie Herrington" userId="23637b970e9c5b02" providerId="LiveId" clId="{9BF62EE1-21E8-4FF8-ADC8-E3B2D4F245CD}" dt="2022-04-08T21:39:53.927" v="2520" actId="14100"/>
          <ac:spMkLst>
            <pc:docMk/>
            <pc:sldMk cId="4110424165" sldId="265"/>
            <ac:spMk id="2" creationId="{11DE385A-5E35-4782-A54A-9397F11AD4F2}"/>
          </ac:spMkLst>
        </pc:spChg>
        <pc:spChg chg="mod">
          <ac:chgData name="Katie Herrington" userId="23637b970e9c5b02" providerId="LiveId" clId="{9BF62EE1-21E8-4FF8-ADC8-E3B2D4F245CD}" dt="2022-04-08T21:39:49.705" v="2519" actId="14100"/>
          <ac:spMkLst>
            <pc:docMk/>
            <pc:sldMk cId="4110424165" sldId="265"/>
            <ac:spMk id="3" creationId="{03DF36E1-466D-4DFE-833B-62744959C9A7}"/>
          </ac:spMkLst>
        </pc:spChg>
        <pc:spChg chg="mod">
          <ac:chgData name="Katie Herrington" userId="23637b970e9c5b02" providerId="LiveId" clId="{9BF62EE1-21E8-4FF8-ADC8-E3B2D4F245CD}" dt="2022-04-08T20:43:45.506" v="2251" actId="27636"/>
          <ac:spMkLst>
            <pc:docMk/>
            <pc:sldMk cId="4110424165" sldId="265"/>
            <ac:spMk id="4" creationId="{37B3D3FA-0FAF-44C3-8ABB-FAC9ECA2AAC2}"/>
          </ac:spMkLst>
        </pc:spChg>
        <pc:picChg chg="add mod">
          <ac:chgData name="Katie Herrington" userId="23637b970e9c5b02" providerId="LiveId" clId="{9BF62EE1-21E8-4FF8-ADC8-E3B2D4F245CD}" dt="2022-04-08T20:43:45.450" v="2250"/>
          <ac:picMkLst>
            <pc:docMk/>
            <pc:sldMk cId="4110424165" sldId="265"/>
            <ac:picMk id="5" creationId="{E5F490C4-1AFF-4695-97D6-63EEE11FEA32}"/>
          </ac:picMkLst>
        </pc:picChg>
        <pc:picChg chg="add mod">
          <ac:chgData name="Katie Herrington" userId="23637b970e9c5b02" providerId="LiveId" clId="{9BF62EE1-21E8-4FF8-ADC8-E3B2D4F245CD}" dt="2022-04-08T21:19:11.701" v="2472" actId="14100"/>
          <ac:picMkLst>
            <pc:docMk/>
            <pc:sldMk cId="4110424165" sldId="265"/>
            <ac:picMk id="6" creationId="{66100269-5724-4843-A110-AC4AE447F1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16EA9-D667-4389-A33F-0FF0CE76FA97}" type="datetimeFigureOut">
              <a:rPr lang="en-US" smtClean="0"/>
              <a:t>4/8/2022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099C3-BDC4-4F66-8F58-23C3996FBF63}" type="slidenum">
              <a:rPr lang="en-US" smtClean="0"/>
              <a:t>‹#›</a:t>
            </a:fld>
            <a:endParaRPr lang="en-US"/>
          </a:p>
        </p:txBody>
      </p:sp>
    </p:spTree>
    <p:extLst>
      <p:ext uri="{BB962C8B-B14F-4D97-AF65-F5344CB8AC3E}">
        <p14:creationId xmlns:p14="http://schemas.microsoft.com/office/powerpoint/2010/main" val="197215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to introduce yourself in the beginning of presentation. Name, school, majors, title of presentation and go.</a:t>
            </a:r>
          </a:p>
        </p:txBody>
      </p:sp>
      <p:sp>
        <p:nvSpPr>
          <p:cNvPr id="4" name="Slide Number Placeholder 3"/>
          <p:cNvSpPr>
            <a:spLocks noGrp="1"/>
          </p:cNvSpPr>
          <p:nvPr>
            <p:ph type="sldNum" sz="quarter" idx="5"/>
          </p:nvPr>
        </p:nvSpPr>
        <p:spPr/>
        <p:txBody>
          <a:bodyPr/>
          <a:lstStyle/>
          <a:p>
            <a:fld id="{8CB099C3-BDC4-4F66-8F58-23C3996FBF63}" type="slidenum">
              <a:rPr lang="en-US" smtClean="0"/>
              <a:t>1</a:t>
            </a:fld>
            <a:endParaRPr lang="en-US"/>
          </a:p>
        </p:txBody>
      </p:sp>
    </p:spTree>
    <p:extLst>
      <p:ext uri="{BB962C8B-B14F-4D97-AF65-F5344CB8AC3E}">
        <p14:creationId xmlns:p14="http://schemas.microsoft.com/office/powerpoint/2010/main" val="199608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CE5E56EB-4616-4A65-9E7B-E2E181CDC85B}" type="datetime1">
              <a:rPr lang="en-US" smtClean="0"/>
              <a:t>4/8/2022</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5DB72-0498-4A7E-9B74-29DAFCEA0168}" type="datetime1">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8B09B8-5E78-4531-B36D-4EA19236C733}" type="datetime1">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241613-4C84-41E7-961A-1FBA0A134A17}" type="datetime1">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787E0C-B85A-4BD9-9DFC-6542593AF335}" type="datetime1">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48240-61E4-4519-9B53-0C99C5A559F3}" type="datetime1">
              <a:rPr lang="en-US" smtClean="0"/>
              <a:t>4/8/2022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CD79C8-AC27-449B-92B5-D334C2506BAA}" type="datetime1">
              <a:rPr lang="en-US" smtClean="0"/>
              <a:t>4/8/2022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5DD0FF-A5F6-4842-9E07-46CF49496AB2}" type="datetime1">
              <a:rPr lang="en-US" smtClean="0"/>
              <a:t>4/8/2022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AD086-ED8B-4899-A9B0-87E5DE4593C7}" type="datetime1">
              <a:rPr lang="en-US" smtClean="0"/>
              <a:t>4/8/2022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2688C1-893F-43A2-89DA-BB4E43BCD730}" type="datetime1">
              <a:rPr lang="en-US" smtClean="0"/>
              <a:t>4/8/2022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8F6270-F095-4610-B001-7AFCD3D37111}" type="datetime1">
              <a:rPr lang="en-US" smtClean="0"/>
              <a:t>4/8/2022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B92E4F45-0BF3-4160-AADA-CC88AF871D6C}" type="datetime1">
              <a:rPr lang="en-US" smtClean="0"/>
              <a:t>4/8/2022</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36236-056F-4EBF-9280-FDCC7ABC961C}"/>
              </a:ext>
            </a:extLst>
          </p:cNvPr>
          <p:cNvSpPr>
            <a:spLocks noGrp="1"/>
          </p:cNvSpPr>
          <p:nvPr>
            <p:ph type="ctrTitle"/>
          </p:nvPr>
        </p:nvSpPr>
        <p:spPr>
          <a:xfrm>
            <a:off x="866274" y="596767"/>
            <a:ext cx="9813918" cy="3910262"/>
          </a:xfrm>
        </p:spPr>
        <p:txBody>
          <a:bodyPr>
            <a:normAutofit/>
          </a:bodyPr>
          <a:lstStyle/>
          <a:p>
            <a:r>
              <a:rPr lang="en-US" sz="6600" b="1" i="0" dirty="0">
                <a:effectLst/>
              </a:rPr>
              <a:t>Analysis of Ionospheric Variability in EDGES Observations</a:t>
            </a:r>
            <a:endParaRPr lang="en-US" sz="6600" dirty="0"/>
          </a:p>
        </p:txBody>
      </p:sp>
      <p:sp>
        <p:nvSpPr>
          <p:cNvPr id="3" name="Subtitle 2">
            <a:extLst>
              <a:ext uri="{FF2B5EF4-FFF2-40B4-BE49-F238E27FC236}">
                <a16:creationId xmlns:a16="http://schemas.microsoft.com/office/drawing/2014/main" id="{F07531D2-F925-4215-874E-2CD3D2FE8D40}"/>
              </a:ext>
            </a:extLst>
          </p:cNvPr>
          <p:cNvSpPr>
            <a:spLocks noGrp="1"/>
          </p:cNvSpPr>
          <p:nvPr>
            <p:ph type="subTitle" idx="1"/>
          </p:nvPr>
        </p:nvSpPr>
        <p:spPr>
          <a:xfrm>
            <a:off x="2367814" y="4639377"/>
            <a:ext cx="8312377" cy="2083869"/>
          </a:xfrm>
        </p:spPr>
        <p:txBody>
          <a:bodyPr>
            <a:noAutofit/>
          </a:bodyPr>
          <a:lstStyle/>
          <a:p>
            <a:pPr algn="ctr"/>
            <a:r>
              <a:rPr lang="en-US" sz="2400" dirty="0"/>
              <a:t>Katie Herrington</a:t>
            </a:r>
          </a:p>
          <a:p>
            <a:pPr algn="ctr"/>
            <a:r>
              <a:rPr lang="en-US" sz="2400" dirty="0"/>
              <a:t>Dr. Judd Bowman </a:t>
            </a:r>
          </a:p>
          <a:p>
            <a:pPr algn="ctr"/>
            <a:r>
              <a:rPr lang="en-US" sz="2400" dirty="0"/>
              <a:t>Arizona Space Grant Symposium </a:t>
            </a:r>
          </a:p>
          <a:p>
            <a:pPr algn="ctr"/>
            <a:r>
              <a:rPr lang="en-US" sz="2400" dirty="0"/>
              <a:t>April 23, 2022</a:t>
            </a:r>
          </a:p>
        </p:txBody>
      </p:sp>
      <p:pic>
        <p:nvPicPr>
          <p:cNvPr id="5" name="Picture 4">
            <a:extLst>
              <a:ext uri="{FF2B5EF4-FFF2-40B4-BE49-F238E27FC236}">
                <a16:creationId xmlns:a16="http://schemas.microsoft.com/office/drawing/2014/main" id="{E63E9F76-A37B-4F7F-9AA6-BE51A7A59D42}"/>
              </a:ext>
            </a:extLst>
          </p:cNvPr>
          <p:cNvPicPr>
            <a:picLocks noChangeAspect="1"/>
          </p:cNvPicPr>
          <p:nvPr/>
        </p:nvPicPr>
        <p:blipFill>
          <a:blip r:embed="rId3"/>
          <a:stretch>
            <a:fillRect/>
          </a:stretch>
        </p:blipFill>
        <p:spPr>
          <a:xfrm>
            <a:off x="9670677" y="4330164"/>
            <a:ext cx="2019030" cy="2396691"/>
          </a:xfrm>
          <a:prstGeom prst="rect">
            <a:avLst/>
          </a:prstGeom>
        </p:spPr>
      </p:pic>
      <p:pic>
        <p:nvPicPr>
          <p:cNvPr id="7" name="Picture 6">
            <a:extLst>
              <a:ext uri="{FF2B5EF4-FFF2-40B4-BE49-F238E27FC236}">
                <a16:creationId xmlns:a16="http://schemas.microsoft.com/office/drawing/2014/main" id="{CF766E79-3229-46BB-87A4-FBF3BD0B179E}"/>
              </a:ext>
            </a:extLst>
          </p:cNvPr>
          <p:cNvPicPr>
            <a:picLocks noChangeAspect="1"/>
          </p:cNvPicPr>
          <p:nvPr/>
        </p:nvPicPr>
        <p:blipFill>
          <a:blip r:embed="rId4"/>
          <a:stretch>
            <a:fillRect/>
          </a:stretch>
        </p:blipFill>
        <p:spPr>
          <a:xfrm>
            <a:off x="866274" y="4535903"/>
            <a:ext cx="2769538" cy="1985211"/>
          </a:xfrm>
          <a:prstGeom prst="rect">
            <a:avLst/>
          </a:prstGeom>
        </p:spPr>
      </p:pic>
      <p:pic>
        <p:nvPicPr>
          <p:cNvPr id="9" name="Picture 8">
            <a:extLst>
              <a:ext uri="{FF2B5EF4-FFF2-40B4-BE49-F238E27FC236}">
                <a16:creationId xmlns:a16="http://schemas.microsoft.com/office/drawing/2014/main" id="{7A4D57D0-D4BB-4128-B376-47BEF480A8BC}"/>
              </a:ext>
            </a:extLst>
          </p:cNvPr>
          <p:cNvPicPr>
            <a:picLocks noChangeAspect="1"/>
          </p:cNvPicPr>
          <p:nvPr/>
        </p:nvPicPr>
        <p:blipFill>
          <a:blip r:embed="rId5"/>
          <a:stretch>
            <a:fillRect/>
          </a:stretch>
        </p:blipFill>
        <p:spPr>
          <a:xfrm>
            <a:off x="9169523" y="279133"/>
            <a:ext cx="2520184" cy="2002503"/>
          </a:xfrm>
          <a:prstGeom prst="rect">
            <a:avLst/>
          </a:prstGeom>
        </p:spPr>
      </p:pic>
      <p:sp>
        <p:nvSpPr>
          <p:cNvPr id="10" name="Slide Number Placeholder 9">
            <a:extLst>
              <a:ext uri="{FF2B5EF4-FFF2-40B4-BE49-F238E27FC236}">
                <a16:creationId xmlns:a16="http://schemas.microsoft.com/office/drawing/2014/main" id="{6992828A-7673-48DE-9FC7-BA32B299B743}"/>
              </a:ext>
            </a:extLst>
          </p:cNvPr>
          <p:cNvSpPr>
            <a:spLocks noGrp="1"/>
          </p:cNvSpPr>
          <p:nvPr>
            <p:ph type="sldNum" sz="quarter" idx="12"/>
          </p:nvPr>
        </p:nvSpPr>
        <p:spPr/>
        <p:txBody>
          <a:bodyPr>
            <a:normAutofit lnSpcReduction="10000"/>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3747890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1B4B9-FB4C-48EC-9042-D64B34F05B8A}"/>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7702A56A-FAEE-4289-A4EB-694EB12BEF9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4FB7C50-3D17-45D1-9C0C-7C17F74A818B}"/>
              </a:ext>
            </a:extLst>
          </p:cNvPr>
          <p:cNvSpPr>
            <a:spLocks noGrp="1"/>
          </p:cNvSpPr>
          <p:nvPr>
            <p:ph type="sldNum" sz="quarter" idx="12"/>
          </p:nvPr>
        </p:nvSpPr>
        <p:spPr/>
        <p:txBody>
          <a:bodyPr>
            <a:normAutofit lnSpcReduction="10000"/>
          </a:bodyPr>
          <a:lstStyle/>
          <a:p>
            <a:fld id="{4FAB73BC-B049-4115-A692-8D63A059BFB8}" type="slidenum">
              <a:rPr lang="en-US" smtClean="0"/>
              <a:t>10</a:t>
            </a:fld>
            <a:endParaRPr lang="en-US" dirty="0"/>
          </a:p>
        </p:txBody>
      </p:sp>
      <p:pic>
        <p:nvPicPr>
          <p:cNvPr id="5" name="Picture 4">
            <a:extLst>
              <a:ext uri="{FF2B5EF4-FFF2-40B4-BE49-F238E27FC236}">
                <a16:creationId xmlns:a16="http://schemas.microsoft.com/office/drawing/2014/main" id="{F70EBCBD-0ABD-4DBC-8596-7EE026DCDAEF}"/>
              </a:ext>
            </a:extLst>
          </p:cNvPr>
          <p:cNvPicPr>
            <a:picLocks noChangeAspect="1"/>
          </p:cNvPicPr>
          <p:nvPr/>
        </p:nvPicPr>
        <p:blipFill>
          <a:blip r:embed="rId2"/>
          <a:stretch>
            <a:fillRect/>
          </a:stretch>
        </p:blipFill>
        <p:spPr>
          <a:xfrm>
            <a:off x="11291860" y="0"/>
            <a:ext cx="900140" cy="1068512"/>
          </a:xfrm>
          <a:prstGeom prst="rect">
            <a:avLst/>
          </a:prstGeom>
        </p:spPr>
      </p:pic>
    </p:spTree>
    <p:extLst>
      <p:ext uri="{BB962C8B-B14F-4D97-AF65-F5344CB8AC3E}">
        <p14:creationId xmlns:p14="http://schemas.microsoft.com/office/powerpoint/2010/main" val="2915942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1A09B-5A96-4CB2-AA88-81602EBA5C08}"/>
              </a:ext>
            </a:extLst>
          </p:cNvPr>
          <p:cNvSpPr>
            <a:spLocks noGrp="1"/>
          </p:cNvSpPr>
          <p:nvPr>
            <p:ph type="title"/>
          </p:nvPr>
        </p:nvSpPr>
        <p:spPr>
          <a:xfrm>
            <a:off x="573920" y="365760"/>
            <a:ext cx="10380591" cy="1325562"/>
          </a:xfrm>
        </p:spPr>
        <p:txBody>
          <a:bodyPr/>
          <a:lstStyle/>
          <a:p>
            <a:r>
              <a:rPr lang="en-US" dirty="0"/>
              <a:t>Background</a:t>
            </a:r>
          </a:p>
        </p:txBody>
      </p:sp>
      <p:sp>
        <p:nvSpPr>
          <p:cNvPr id="3" name="Content Placeholder 2">
            <a:extLst>
              <a:ext uri="{FF2B5EF4-FFF2-40B4-BE49-F238E27FC236}">
                <a16:creationId xmlns:a16="http://schemas.microsoft.com/office/drawing/2014/main" id="{4F017784-3037-4406-A3FF-01A209169AFE}"/>
              </a:ext>
            </a:extLst>
          </p:cNvPr>
          <p:cNvSpPr>
            <a:spLocks noGrp="1"/>
          </p:cNvSpPr>
          <p:nvPr>
            <p:ph idx="1"/>
          </p:nvPr>
        </p:nvSpPr>
        <p:spPr>
          <a:xfrm>
            <a:off x="573921" y="1828800"/>
            <a:ext cx="5958839" cy="4351337"/>
          </a:xfrm>
        </p:spPr>
        <p:txBody>
          <a:bodyPr>
            <a:normAutofit/>
          </a:bodyPr>
          <a:lstStyle/>
          <a:p>
            <a:r>
              <a:rPr lang="en-US" sz="2000" dirty="0"/>
              <a:t>Earth’s ionosphere is formed when high energy photons ionize Earth’s upper atmosphere, leaving behind a layer of ionization </a:t>
            </a:r>
          </a:p>
          <a:p>
            <a:r>
              <a:rPr lang="en-US" sz="2000" dirty="0"/>
              <a:t>These charged particles cause absorption of astronomical radio waves </a:t>
            </a:r>
          </a:p>
          <a:p>
            <a:r>
              <a:rPr lang="en-US" sz="2000" dirty="0"/>
              <a:t>Electrons in the hot, ionized plasma emit radio waves </a:t>
            </a:r>
          </a:p>
          <a:p>
            <a:r>
              <a:rPr lang="en-US" sz="2000" dirty="0"/>
              <a:t>Density of plasma changes throughout the day</a:t>
            </a:r>
          </a:p>
          <a:p>
            <a:pPr lvl="1"/>
            <a:r>
              <a:rPr lang="en-US" sz="2000" dirty="0"/>
              <a:t>Arecibo example</a:t>
            </a:r>
          </a:p>
        </p:txBody>
      </p:sp>
      <p:sp>
        <p:nvSpPr>
          <p:cNvPr id="4" name="Slide Number Placeholder 3">
            <a:extLst>
              <a:ext uri="{FF2B5EF4-FFF2-40B4-BE49-F238E27FC236}">
                <a16:creationId xmlns:a16="http://schemas.microsoft.com/office/drawing/2014/main" id="{EC44867F-4D8D-40BE-ABC0-350056EBB2F1}"/>
              </a:ext>
            </a:extLst>
          </p:cNvPr>
          <p:cNvSpPr>
            <a:spLocks noGrp="1"/>
          </p:cNvSpPr>
          <p:nvPr>
            <p:ph type="sldNum" sz="quarter" idx="12"/>
          </p:nvPr>
        </p:nvSpPr>
        <p:spPr/>
        <p:txBody>
          <a:bodyPr>
            <a:normAutofit lnSpcReduction="10000"/>
          </a:bodyPr>
          <a:lstStyle/>
          <a:p>
            <a:fld id="{4FAB73BC-B049-4115-A692-8D63A059BFB8}" type="slidenum">
              <a:rPr lang="en-US" smtClean="0"/>
              <a:t>2</a:t>
            </a:fld>
            <a:endParaRPr lang="en-US" dirty="0"/>
          </a:p>
        </p:txBody>
      </p:sp>
      <p:pic>
        <p:nvPicPr>
          <p:cNvPr id="5" name="Picture 4">
            <a:extLst>
              <a:ext uri="{FF2B5EF4-FFF2-40B4-BE49-F238E27FC236}">
                <a16:creationId xmlns:a16="http://schemas.microsoft.com/office/drawing/2014/main" id="{6FFB84FC-4787-4A7E-95BF-B3648BBA72B4}"/>
              </a:ext>
            </a:extLst>
          </p:cNvPr>
          <p:cNvPicPr>
            <a:picLocks noChangeAspect="1"/>
          </p:cNvPicPr>
          <p:nvPr/>
        </p:nvPicPr>
        <p:blipFill>
          <a:blip r:embed="rId2"/>
          <a:stretch>
            <a:fillRect/>
          </a:stretch>
        </p:blipFill>
        <p:spPr>
          <a:xfrm>
            <a:off x="11298444" y="0"/>
            <a:ext cx="908796" cy="1078787"/>
          </a:xfrm>
          <a:prstGeom prst="rect">
            <a:avLst/>
          </a:prstGeom>
        </p:spPr>
      </p:pic>
      <p:pic>
        <p:nvPicPr>
          <p:cNvPr id="6" name="Picture 5">
            <a:extLst>
              <a:ext uri="{FF2B5EF4-FFF2-40B4-BE49-F238E27FC236}">
                <a16:creationId xmlns:a16="http://schemas.microsoft.com/office/drawing/2014/main" id="{753027F2-4BA7-4235-A0E8-C8AD4E068B1E}"/>
              </a:ext>
            </a:extLst>
          </p:cNvPr>
          <p:cNvPicPr>
            <a:picLocks noChangeAspect="1"/>
          </p:cNvPicPr>
          <p:nvPr/>
        </p:nvPicPr>
        <p:blipFill>
          <a:blip r:embed="rId3"/>
          <a:stretch>
            <a:fillRect/>
          </a:stretch>
        </p:blipFill>
        <p:spPr>
          <a:xfrm>
            <a:off x="6532760" y="3136901"/>
            <a:ext cx="4684307" cy="3022382"/>
          </a:xfrm>
          <a:prstGeom prst="rect">
            <a:avLst/>
          </a:prstGeom>
        </p:spPr>
      </p:pic>
      <p:sp>
        <p:nvSpPr>
          <p:cNvPr id="8" name="TextBox 7">
            <a:extLst>
              <a:ext uri="{FF2B5EF4-FFF2-40B4-BE49-F238E27FC236}">
                <a16:creationId xmlns:a16="http://schemas.microsoft.com/office/drawing/2014/main" id="{C3CEE662-911D-4795-81C6-235D44CE355C}"/>
              </a:ext>
            </a:extLst>
          </p:cNvPr>
          <p:cNvSpPr txBox="1"/>
          <p:nvPr/>
        </p:nvSpPr>
        <p:spPr>
          <a:xfrm>
            <a:off x="5643246" y="6180137"/>
            <a:ext cx="6102350" cy="41549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charset="0"/>
                <a:ea typeface="Osaka" charset="-128"/>
              </a:rPr>
              <a:t>Kelley, M. C. (2009). </a:t>
            </a:r>
            <a:r>
              <a:rPr kumimoji="0" lang="en-US" sz="1050" b="0" i="1" u="none" strike="noStrike" kern="1200" cap="none" spc="0" normalizeH="0" baseline="0" noProof="0" dirty="0">
                <a:ln>
                  <a:noFill/>
                </a:ln>
                <a:solidFill>
                  <a:srgbClr val="000000"/>
                </a:solidFill>
                <a:effectLst/>
                <a:uLnTx/>
                <a:uFillTx/>
                <a:latin typeface="Arial" charset="0"/>
                <a:ea typeface="Osaka" charset="-128"/>
              </a:rPr>
              <a:t>The Earth's ionosphere: Plasma physics and Electrodynamics</a:t>
            </a:r>
            <a:r>
              <a:rPr kumimoji="0" lang="en-US" sz="1050" b="0" i="0" u="none" strike="noStrike" kern="1200" cap="none" spc="0" normalizeH="0" baseline="0" noProof="0" dirty="0">
                <a:ln>
                  <a:noFill/>
                </a:ln>
                <a:solidFill>
                  <a:srgbClr val="000000"/>
                </a:solidFill>
                <a:effectLst/>
                <a:uLnTx/>
                <a:uFillTx/>
                <a:latin typeface="Arial" charset="0"/>
                <a:ea typeface="Osaka" charset="-128"/>
              </a:rPr>
              <a:t>. Boston: Academic Press.</a:t>
            </a:r>
          </a:p>
        </p:txBody>
      </p:sp>
    </p:spTree>
    <p:extLst>
      <p:ext uri="{BB962C8B-B14F-4D97-AF65-F5344CB8AC3E}">
        <p14:creationId xmlns:p14="http://schemas.microsoft.com/office/powerpoint/2010/main" val="1891988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9B4C5-40BD-444E-A073-0E199CA7713D}"/>
              </a:ext>
            </a:extLst>
          </p:cNvPr>
          <p:cNvSpPr>
            <a:spLocks noGrp="1"/>
          </p:cNvSpPr>
          <p:nvPr>
            <p:ph type="title"/>
          </p:nvPr>
        </p:nvSpPr>
        <p:spPr>
          <a:xfrm>
            <a:off x="996593" y="365760"/>
            <a:ext cx="9957919" cy="1493862"/>
          </a:xfrm>
        </p:spPr>
        <p:txBody>
          <a:bodyPr/>
          <a:lstStyle/>
          <a:p>
            <a:r>
              <a:rPr lang="en-US" dirty="0"/>
              <a:t>Goal</a:t>
            </a:r>
          </a:p>
        </p:txBody>
      </p:sp>
      <p:sp>
        <p:nvSpPr>
          <p:cNvPr id="3" name="Content Placeholder 2">
            <a:extLst>
              <a:ext uri="{FF2B5EF4-FFF2-40B4-BE49-F238E27FC236}">
                <a16:creationId xmlns:a16="http://schemas.microsoft.com/office/drawing/2014/main" id="{69A0662D-188C-4B0F-85FC-9C746A33CE8E}"/>
              </a:ext>
            </a:extLst>
          </p:cNvPr>
          <p:cNvSpPr>
            <a:spLocks noGrp="1"/>
          </p:cNvSpPr>
          <p:nvPr>
            <p:ph idx="1"/>
          </p:nvPr>
        </p:nvSpPr>
        <p:spPr>
          <a:xfrm>
            <a:off x="996593" y="2177781"/>
            <a:ext cx="5099407" cy="4002356"/>
          </a:xfrm>
        </p:spPr>
        <p:txBody>
          <a:bodyPr/>
          <a:lstStyle/>
          <a:p>
            <a:r>
              <a:rPr lang="en-US" sz="2000" dirty="0"/>
              <a:t>Track how the ionosphere and number of charged particles in the atmosphere change with time</a:t>
            </a:r>
          </a:p>
          <a:p>
            <a:r>
              <a:rPr lang="en-US" sz="2000" dirty="0"/>
              <a:t>Get better idea of how Earth’s ionosphere affects how radio telescopes on Earth measure astronomical radio waves</a:t>
            </a:r>
          </a:p>
          <a:p>
            <a:pPr marL="0" indent="0">
              <a:buNone/>
            </a:pPr>
            <a:endParaRPr lang="en-US" dirty="0"/>
          </a:p>
        </p:txBody>
      </p:sp>
      <p:sp>
        <p:nvSpPr>
          <p:cNvPr id="4" name="Slide Number Placeholder 3">
            <a:extLst>
              <a:ext uri="{FF2B5EF4-FFF2-40B4-BE49-F238E27FC236}">
                <a16:creationId xmlns:a16="http://schemas.microsoft.com/office/drawing/2014/main" id="{6DD987B0-187C-4EA9-A429-9CDBA0550F32}"/>
              </a:ext>
            </a:extLst>
          </p:cNvPr>
          <p:cNvSpPr>
            <a:spLocks noGrp="1"/>
          </p:cNvSpPr>
          <p:nvPr>
            <p:ph type="sldNum" sz="quarter" idx="12"/>
          </p:nvPr>
        </p:nvSpPr>
        <p:spPr/>
        <p:txBody>
          <a:bodyPr>
            <a:normAutofit lnSpcReduction="10000"/>
          </a:bodyPr>
          <a:lstStyle/>
          <a:p>
            <a:fld id="{4FAB73BC-B049-4115-A692-8D63A059BFB8}" type="slidenum">
              <a:rPr lang="en-US" smtClean="0"/>
              <a:t>3</a:t>
            </a:fld>
            <a:endParaRPr lang="en-US" dirty="0"/>
          </a:p>
        </p:txBody>
      </p:sp>
      <p:pic>
        <p:nvPicPr>
          <p:cNvPr id="5" name="Picture 4">
            <a:extLst>
              <a:ext uri="{FF2B5EF4-FFF2-40B4-BE49-F238E27FC236}">
                <a16:creationId xmlns:a16="http://schemas.microsoft.com/office/drawing/2014/main" id="{C8DD24A9-8433-4795-A6CC-B0E24AA7D43E}"/>
              </a:ext>
            </a:extLst>
          </p:cNvPr>
          <p:cNvPicPr>
            <a:picLocks noChangeAspect="1"/>
          </p:cNvPicPr>
          <p:nvPr/>
        </p:nvPicPr>
        <p:blipFill>
          <a:blip r:embed="rId2"/>
          <a:stretch>
            <a:fillRect/>
          </a:stretch>
        </p:blipFill>
        <p:spPr>
          <a:xfrm>
            <a:off x="11292840" y="0"/>
            <a:ext cx="914400" cy="1085439"/>
          </a:xfrm>
          <a:prstGeom prst="rect">
            <a:avLst/>
          </a:prstGeom>
        </p:spPr>
      </p:pic>
      <p:pic>
        <p:nvPicPr>
          <p:cNvPr id="7" name="Picture 6">
            <a:extLst>
              <a:ext uri="{FF2B5EF4-FFF2-40B4-BE49-F238E27FC236}">
                <a16:creationId xmlns:a16="http://schemas.microsoft.com/office/drawing/2014/main" id="{2273E779-EC34-4579-B83A-73635A644FC2}"/>
              </a:ext>
            </a:extLst>
          </p:cNvPr>
          <p:cNvPicPr>
            <a:picLocks noChangeAspect="1"/>
          </p:cNvPicPr>
          <p:nvPr/>
        </p:nvPicPr>
        <p:blipFill>
          <a:blip r:embed="rId3"/>
          <a:stretch>
            <a:fillRect/>
          </a:stretch>
        </p:blipFill>
        <p:spPr>
          <a:xfrm>
            <a:off x="6044638" y="2722651"/>
            <a:ext cx="5248202" cy="3594963"/>
          </a:xfrm>
          <a:prstGeom prst="rect">
            <a:avLst/>
          </a:prstGeom>
        </p:spPr>
      </p:pic>
      <p:sp>
        <p:nvSpPr>
          <p:cNvPr id="9" name="TextBox 8">
            <a:extLst>
              <a:ext uri="{FF2B5EF4-FFF2-40B4-BE49-F238E27FC236}">
                <a16:creationId xmlns:a16="http://schemas.microsoft.com/office/drawing/2014/main" id="{40FF1FB8-3748-4436-ACC2-100495C7AFA1}"/>
              </a:ext>
            </a:extLst>
          </p:cNvPr>
          <p:cNvSpPr txBox="1"/>
          <p:nvPr/>
        </p:nvSpPr>
        <p:spPr>
          <a:xfrm>
            <a:off x="6044637" y="6285403"/>
            <a:ext cx="5535879" cy="577081"/>
          </a:xfrm>
          <a:prstGeom prst="rect">
            <a:avLst/>
          </a:prstGeom>
          <a:noFill/>
        </p:spPr>
        <p:txBody>
          <a:bodyPr wrap="square">
            <a:spAutoFit/>
          </a:bodyPr>
          <a:lstStyle/>
          <a:p>
            <a:r>
              <a:rPr lang="en-US" sz="1050" b="0" i="0" dirty="0" err="1">
                <a:solidFill>
                  <a:srgbClr val="222222"/>
                </a:solidFill>
                <a:effectLst/>
                <a:latin typeface="Arial" panose="020B0604020202020204" pitchFamily="34" charset="0"/>
              </a:rPr>
              <a:t>Błaszkiewicz</a:t>
            </a:r>
            <a:r>
              <a:rPr lang="en-US" sz="1050" b="0" i="0" dirty="0">
                <a:solidFill>
                  <a:srgbClr val="222222"/>
                </a:solidFill>
                <a:effectLst/>
                <a:latin typeface="Arial" panose="020B0604020202020204" pitchFamily="34" charset="0"/>
              </a:rPr>
              <a:t> LP, </a:t>
            </a:r>
            <a:r>
              <a:rPr lang="en-US" sz="1050" b="0" i="0" dirty="0" err="1">
                <a:solidFill>
                  <a:srgbClr val="222222"/>
                </a:solidFill>
                <a:effectLst/>
                <a:latin typeface="Arial" panose="020B0604020202020204" pitchFamily="34" charset="0"/>
              </a:rPr>
              <a:t>Flisek</a:t>
            </a:r>
            <a:r>
              <a:rPr lang="en-US" sz="1050" b="0" i="0" dirty="0">
                <a:solidFill>
                  <a:srgbClr val="222222"/>
                </a:solidFill>
                <a:effectLst/>
                <a:latin typeface="Arial" panose="020B0604020202020204" pitchFamily="34" charset="0"/>
              </a:rPr>
              <a:t> P, </a:t>
            </a:r>
            <a:r>
              <a:rPr lang="en-US" sz="1050" b="0" i="0" dirty="0" err="1">
                <a:solidFill>
                  <a:srgbClr val="222222"/>
                </a:solidFill>
                <a:effectLst/>
                <a:latin typeface="Arial" panose="020B0604020202020204" pitchFamily="34" charset="0"/>
              </a:rPr>
              <a:t>Kotulak</a:t>
            </a:r>
            <a:r>
              <a:rPr lang="en-US" sz="1050" b="0" i="0" dirty="0">
                <a:solidFill>
                  <a:srgbClr val="222222"/>
                </a:solidFill>
                <a:effectLst/>
                <a:latin typeface="Arial" panose="020B0604020202020204" pitchFamily="34" charset="0"/>
              </a:rPr>
              <a:t> K, </a:t>
            </a:r>
            <a:r>
              <a:rPr lang="en-US" sz="1050" b="0" i="0" dirty="0" err="1">
                <a:solidFill>
                  <a:srgbClr val="222222"/>
                </a:solidFill>
                <a:effectLst/>
                <a:latin typeface="Arial" panose="020B0604020202020204" pitchFamily="34" charset="0"/>
              </a:rPr>
              <a:t>Krankowski</a:t>
            </a:r>
            <a:r>
              <a:rPr lang="en-US" sz="1050" b="0" i="0" dirty="0">
                <a:solidFill>
                  <a:srgbClr val="222222"/>
                </a:solidFill>
                <a:effectLst/>
                <a:latin typeface="Arial" panose="020B0604020202020204" pitchFamily="34" charset="0"/>
              </a:rPr>
              <a:t> A, Lewandowski W, </a:t>
            </a:r>
            <a:r>
              <a:rPr lang="en-US" sz="1050" b="0" i="0" dirty="0" err="1">
                <a:solidFill>
                  <a:srgbClr val="222222"/>
                </a:solidFill>
                <a:effectLst/>
                <a:latin typeface="Arial" panose="020B0604020202020204" pitchFamily="34" charset="0"/>
              </a:rPr>
              <a:t>Kijak</a:t>
            </a:r>
            <a:r>
              <a:rPr lang="en-US" sz="1050" b="0" i="0" dirty="0">
                <a:solidFill>
                  <a:srgbClr val="222222"/>
                </a:solidFill>
                <a:effectLst/>
                <a:latin typeface="Arial" panose="020B0604020202020204" pitchFamily="34" charset="0"/>
              </a:rPr>
              <a:t> J, </a:t>
            </a:r>
            <a:r>
              <a:rPr lang="en-US" sz="1050" b="0" i="0" dirty="0" err="1">
                <a:solidFill>
                  <a:srgbClr val="222222"/>
                </a:solidFill>
                <a:effectLst/>
                <a:latin typeface="Arial" panose="020B0604020202020204" pitchFamily="34" charset="0"/>
              </a:rPr>
              <a:t>Froń</a:t>
            </a:r>
            <a:r>
              <a:rPr lang="en-US" sz="1050" b="0" i="0" dirty="0">
                <a:solidFill>
                  <a:srgbClr val="222222"/>
                </a:solidFill>
                <a:effectLst/>
                <a:latin typeface="Arial" panose="020B0604020202020204" pitchFamily="34" charset="0"/>
              </a:rPr>
              <a:t> A. Finding the Ionospheric Fluctuations Reflection in the Pulsar Signals’ Characteristics Observed with LOFAR. </a:t>
            </a:r>
            <a:r>
              <a:rPr lang="en-US" sz="1050" b="0" i="1" dirty="0">
                <a:solidFill>
                  <a:srgbClr val="222222"/>
                </a:solidFill>
                <a:effectLst/>
                <a:latin typeface="Arial" panose="020B0604020202020204" pitchFamily="34" charset="0"/>
              </a:rPr>
              <a:t>Sensors</a:t>
            </a:r>
            <a:r>
              <a:rPr lang="en-US" sz="1050" b="0" i="0" dirty="0">
                <a:solidFill>
                  <a:srgbClr val="222222"/>
                </a:solidFill>
                <a:effectLst/>
                <a:latin typeface="Arial" panose="020B0604020202020204" pitchFamily="34" charset="0"/>
              </a:rPr>
              <a:t>. 2021; 21(1):51. https://doi.org/10.3390/s21010051</a:t>
            </a:r>
            <a:endParaRPr lang="en-US" sz="1050" dirty="0"/>
          </a:p>
        </p:txBody>
      </p:sp>
    </p:spTree>
    <p:extLst>
      <p:ext uri="{BB962C8B-B14F-4D97-AF65-F5344CB8AC3E}">
        <p14:creationId xmlns:p14="http://schemas.microsoft.com/office/powerpoint/2010/main" val="84626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F8DE-59B9-4BFC-BB5E-610775413AD6}"/>
              </a:ext>
            </a:extLst>
          </p:cNvPr>
          <p:cNvSpPr>
            <a:spLocks noGrp="1"/>
          </p:cNvSpPr>
          <p:nvPr>
            <p:ph type="title"/>
          </p:nvPr>
        </p:nvSpPr>
        <p:spPr>
          <a:xfrm>
            <a:off x="318499" y="493160"/>
            <a:ext cx="10636013" cy="647271"/>
          </a:xfrm>
        </p:spPr>
        <p:txBody>
          <a:bodyPr>
            <a:normAutofit fontScale="90000"/>
          </a:bodyPr>
          <a:lstStyle/>
          <a:p>
            <a:r>
              <a:rPr lang="en-US" dirty="0"/>
              <a:t>Methods</a:t>
            </a:r>
          </a:p>
        </p:txBody>
      </p:sp>
      <p:sp>
        <p:nvSpPr>
          <p:cNvPr id="3" name="Content Placeholder 2">
            <a:extLst>
              <a:ext uri="{FF2B5EF4-FFF2-40B4-BE49-F238E27FC236}">
                <a16:creationId xmlns:a16="http://schemas.microsoft.com/office/drawing/2014/main" id="{9FABEF14-3B78-4F10-BD08-A5760DD6D399}"/>
              </a:ext>
            </a:extLst>
          </p:cNvPr>
          <p:cNvSpPr>
            <a:spLocks noGrp="1"/>
          </p:cNvSpPr>
          <p:nvPr>
            <p:ph idx="1"/>
          </p:nvPr>
        </p:nvSpPr>
        <p:spPr>
          <a:xfrm>
            <a:off x="318500" y="1489868"/>
            <a:ext cx="6780944" cy="4099274"/>
          </a:xfrm>
        </p:spPr>
        <p:txBody>
          <a:bodyPr>
            <a:normAutofit/>
          </a:bodyPr>
          <a:lstStyle/>
          <a:p>
            <a:r>
              <a:rPr kumimoji="0" lang="en-US" sz="2200" b="0" i="0" u="none" strike="noStrike" kern="1200" cap="none" spc="0" normalizeH="0" baseline="0" noProof="0" dirty="0">
                <a:ln>
                  <a:noFill/>
                </a:ln>
                <a:solidFill>
                  <a:srgbClr val="000000"/>
                </a:solidFill>
                <a:effectLst/>
                <a:uLnTx/>
                <a:uFillTx/>
                <a:ea typeface="Osaka" charset="-128"/>
              </a:rPr>
              <a:t>All data collected using t</a:t>
            </a:r>
            <a:r>
              <a:rPr lang="en-US" sz="2200" dirty="0"/>
              <a:t>he Experiment to Detect the Global </a:t>
            </a:r>
            <a:r>
              <a:rPr lang="en-US" sz="2200" dirty="0" err="1"/>
              <a:t>EoR</a:t>
            </a:r>
            <a:r>
              <a:rPr lang="en-US" sz="2200" dirty="0"/>
              <a:t> Signature (EDGES)</a:t>
            </a:r>
            <a:r>
              <a:rPr kumimoji="0" lang="en-US" sz="2200" b="0" i="0" u="none" strike="noStrike" kern="1200" cap="none" spc="0" normalizeH="0" baseline="0" noProof="0" dirty="0">
                <a:ln>
                  <a:noFill/>
                </a:ln>
                <a:solidFill>
                  <a:srgbClr val="000000"/>
                </a:solidFill>
                <a:effectLst/>
                <a:uLnTx/>
                <a:uFillTx/>
                <a:ea typeface="Osaka" charset="-128"/>
              </a:rPr>
              <a:t> radio telescope </a:t>
            </a:r>
          </a:p>
          <a:p>
            <a:r>
              <a:rPr kumimoji="0" lang="en-US" sz="2200" b="0" i="0" u="none" strike="noStrike" kern="1200" cap="none" spc="0" normalizeH="0" baseline="0" noProof="0" dirty="0">
                <a:ln>
                  <a:noFill/>
                </a:ln>
                <a:solidFill>
                  <a:srgbClr val="000000"/>
                </a:solidFill>
                <a:effectLst/>
                <a:uLnTx/>
                <a:uFillTx/>
                <a:ea typeface="Osaka" charset="-128"/>
              </a:rPr>
              <a:t> Located at the Murchison Radio-astronomy Observatory (MRO) in Western Australia</a:t>
            </a:r>
          </a:p>
          <a:p>
            <a:r>
              <a:rPr kumimoji="0" lang="en-US" sz="2200" b="0" i="0" u="none" strike="noStrike" kern="1200" cap="none" spc="0" normalizeH="0" baseline="0" noProof="0" dirty="0">
                <a:ln>
                  <a:noFill/>
                </a:ln>
                <a:solidFill>
                  <a:srgbClr val="000000"/>
                </a:solidFill>
                <a:effectLst/>
                <a:uLnTx/>
                <a:uFillTx/>
                <a:ea typeface="Osaka" charset="-128"/>
              </a:rPr>
              <a:t> Consists of a high band instrument sensitive to 100-200 MHz and a low land instrument sensitive to 50-100 MHz</a:t>
            </a:r>
          </a:p>
          <a:p>
            <a:endParaRPr lang="en-US" sz="1800" dirty="0"/>
          </a:p>
        </p:txBody>
      </p:sp>
      <p:sp>
        <p:nvSpPr>
          <p:cNvPr id="4" name="Slide Number Placeholder 3">
            <a:extLst>
              <a:ext uri="{FF2B5EF4-FFF2-40B4-BE49-F238E27FC236}">
                <a16:creationId xmlns:a16="http://schemas.microsoft.com/office/drawing/2014/main" id="{28F73545-2FBB-4DC3-B2E8-6DF36FFE69D9}"/>
              </a:ext>
            </a:extLst>
          </p:cNvPr>
          <p:cNvSpPr>
            <a:spLocks noGrp="1"/>
          </p:cNvSpPr>
          <p:nvPr>
            <p:ph type="sldNum" sz="quarter" idx="12"/>
          </p:nvPr>
        </p:nvSpPr>
        <p:spPr/>
        <p:txBody>
          <a:bodyPr>
            <a:normAutofit lnSpcReduction="10000"/>
          </a:bodyPr>
          <a:lstStyle/>
          <a:p>
            <a:fld id="{4FAB73BC-B049-4115-A692-8D63A059BFB8}" type="slidenum">
              <a:rPr lang="en-US" smtClean="0"/>
              <a:t>4</a:t>
            </a:fld>
            <a:endParaRPr lang="en-US" dirty="0"/>
          </a:p>
        </p:txBody>
      </p:sp>
      <p:pic>
        <p:nvPicPr>
          <p:cNvPr id="5" name="Picture 4">
            <a:extLst>
              <a:ext uri="{FF2B5EF4-FFF2-40B4-BE49-F238E27FC236}">
                <a16:creationId xmlns:a16="http://schemas.microsoft.com/office/drawing/2014/main" id="{CCFE8AFE-E04B-4129-9E10-E27C92703823}"/>
              </a:ext>
            </a:extLst>
          </p:cNvPr>
          <p:cNvPicPr>
            <a:picLocks noChangeAspect="1"/>
          </p:cNvPicPr>
          <p:nvPr/>
        </p:nvPicPr>
        <p:blipFill>
          <a:blip r:embed="rId2"/>
          <a:stretch>
            <a:fillRect/>
          </a:stretch>
        </p:blipFill>
        <p:spPr>
          <a:xfrm>
            <a:off x="11291860" y="0"/>
            <a:ext cx="900140" cy="1068512"/>
          </a:xfrm>
          <a:prstGeom prst="rect">
            <a:avLst/>
          </a:prstGeom>
        </p:spPr>
      </p:pic>
      <p:pic>
        <p:nvPicPr>
          <p:cNvPr id="8" name="Picture 7">
            <a:extLst>
              <a:ext uri="{FF2B5EF4-FFF2-40B4-BE49-F238E27FC236}">
                <a16:creationId xmlns:a16="http://schemas.microsoft.com/office/drawing/2014/main" id="{FE867A9E-B8CC-4846-8C8A-68FB1CCDED71}"/>
              </a:ext>
            </a:extLst>
          </p:cNvPr>
          <p:cNvPicPr>
            <a:picLocks noChangeAspect="1"/>
          </p:cNvPicPr>
          <p:nvPr/>
        </p:nvPicPr>
        <p:blipFill>
          <a:blip r:embed="rId3"/>
          <a:stretch>
            <a:fillRect/>
          </a:stretch>
        </p:blipFill>
        <p:spPr>
          <a:xfrm>
            <a:off x="6423961" y="3904181"/>
            <a:ext cx="4530552" cy="2564882"/>
          </a:xfrm>
          <a:prstGeom prst="rect">
            <a:avLst/>
          </a:prstGeom>
        </p:spPr>
      </p:pic>
    </p:spTree>
    <p:extLst>
      <p:ext uri="{BB962C8B-B14F-4D97-AF65-F5344CB8AC3E}">
        <p14:creationId xmlns:p14="http://schemas.microsoft.com/office/powerpoint/2010/main" val="3888191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385A-5E35-4782-A54A-9397F11AD4F2}"/>
              </a:ext>
            </a:extLst>
          </p:cNvPr>
          <p:cNvSpPr>
            <a:spLocks noGrp="1"/>
          </p:cNvSpPr>
          <p:nvPr>
            <p:ph type="title"/>
          </p:nvPr>
        </p:nvSpPr>
        <p:spPr>
          <a:xfrm>
            <a:off x="287676" y="365760"/>
            <a:ext cx="10666836" cy="1231872"/>
          </a:xfrm>
        </p:spPr>
        <p:txBody>
          <a:bodyPr/>
          <a:lstStyle/>
          <a:p>
            <a:r>
              <a:rPr lang="en-US" dirty="0"/>
              <a:t>Procedure</a:t>
            </a:r>
          </a:p>
        </p:txBody>
      </p:sp>
      <p:sp>
        <p:nvSpPr>
          <p:cNvPr id="3" name="Content Placeholder 2">
            <a:extLst>
              <a:ext uri="{FF2B5EF4-FFF2-40B4-BE49-F238E27FC236}">
                <a16:creationId xmlns:a16="http://schemas.microsoft.com/office/drawing/2014/main" id="{03DF36E1-466D-4DFE-833B-62744959C9A7}"/>
              </a:ext>
            </a:extLst>
          </p:cNvPr>
          <p:cNvSpPr>
            <a:spLocks noGrp="1"/>
          </p:cNvSpPr>
          <p:nvPr>
            <p:ph idx="1"/>
          </p:nvPr>
        </p:nvSpPr>
        <p:spPr>
          <a:xfrm>
            <a:off x="287676" y="1993187"/>
            <a:ext cx="6298059" cy="4179014"/>
          </a:xfrm>
        </p:spPr>
        <p:txBody>
          <a:bodyPr>
            <a:normAutofit/>
          </a:bodyPr>
          <a:lstStyle/>
          <a:p>
            <a:r>
              <a:rPr lang="en-US" sz="2000" dirty="0"/>
              <a:t>Can track how the ionosphere and number of charged particles in the atmosphere change with time by comparing data from EDGES taken at same location in the sky and same LST (sidereal time) on different days</a:t>
            </a:r>
          </a:p>
          <a:p>
            <a:r>
              <a:rPr lang="en-US" sz="2000" dirty="0"/>
              <a:t>Radio emissions from our galaxy are background</a:t>
            </a:r>
          </a:p>
          <a:p>
            <a:r>
              <a:rPr lang="en-US" sz="2000" dirty="0"/>
              <a:t>Same part of astronomical sky is overhead at same LSTs so only difference must be from ionosphere</a:t>
            </a:r>
          </a:p>
          <a:p>
            <a:pPr marL="0" indent="0">
              <a:buNone/>
            </a:pPr>
            <a:endParaRPr lang="en-US" dirty="0"/>
          </a:p>
        </p:txBody>
      </p:sp>
      <p:sp>
        <p:nvSpPr>
          <p:cNvPr id="4" name="Slide Number Placeholder 3">
            <a:extLst>
              <a:ext uri="{FF2B5EF4-FFF2-40B4-BE49-F238E27FC236}">
                <a16:creationId xmlns:a16="http://schemas.microsoft.com/office/drawing/2014/main" id="{37B3D3FA-0FAF-44C3-8ABB-FAC9ECA2AAC2}"/>
              </a:ext>
            </a:extLst>
          </p:cNvPr>
          <p:cNvSpPr>
            <a:spLocks noGrp="1"/>
          </p:cNvSpPr>
          <p:nvPr>
            <p:ph type="sldNum" sz="quarter" idx="12"/>
          </p:nvPr>
        </p:nvSpPr>
        <p:spPr/>
        <p:txBody>
          <a:bodyPr>
            <a:normAutofit lnSpcReduction="10000"/>
          </a:bodyPr>
          <a:lstStyle/>
          <a:p>
            <a:fld id="{4FAB73BC-B049-4115-A692-8D63A059BFB8}" type="slidenum">
              <a:rPr lang="en-US" smtClean="0"/>
              <a:t>5</a:t>
            </a:fld>
            <a:endParaRPr lang="en-US" dirty="0"/>
          </a:p>
        </p:txBody>
      </p:sp>
      <p:pic>
        <p:nvPicPr>
          <p:cNvPr id="5" name="Picture 4">
            <a:extLst>
              <a:ext uri="{FF2B5EF4-FFF2-40B4-BE49-F238E27FC236}">
                <a16:creationId xmlns:a16="http://schemas.microsoft.com/office/drawing/2014/main" id="{E5F490C4-1AFF-4695-97D6-63EEE11FEA32}"/>
              </a:ext>
            </a:extLst>
          </p:cNvPr>
          <p:cNvPicPr>
            <a:picLocks noChangeAspect="1"/>
          </p:cNvPicPr>
          <p:nvPr/>
        </p:nvPicPr>
        <p:blipFill>
          <a:blip r:embed="rId2"/>
          <a:stretch>
            <a:fillRect/>
          </a:stretch>
        </p:blipFill>
        <p:spPr>
          <a:xfrm>
            <a:off x="11291860" y="0"/>
            <a:ext cx="900140" cy="1068512"/>
          </a:xfrm>
          <a:prstGeom prst="rect">
            <a:avLst/>
          </a:prstGeom>
        </p:spPr>
      </p:pic>
      <p:pic>
        <p:nvPicPr>
          <p:cNvPr id="6" name="Picture 5">
            <a:extLst>
              <a:ext uri="{FF2B5EF4-FFF2-40B4-BE49-F238E27FC236}">
                <a16:creationId xmlns:a16="http://schemas.microsoft.com/office/drawing/2014/main" id="{66100269-5724-4843-A110-AC4AE447F1CE}"/>
              </a:ext>
            </a:extLst>
          </p:cNvPr>
          <p:cNvPicPr>
            <a:picLocks noChangeAspect="1"/>
          </p:cNvPicPr>
          <p:nvPr/>
        </p:nvPicPr>
        <p:blipFill>
          <a:blip r:embed="rId3"/>
          <a:stretch>
            <a:fillRect/>
          </a:stretch>
        </p:blipFill>
        <p:spPr>
          <a:xfrm>
            <a:off x="6879175" y="2229049"/>
            <a:ext cx="4075337" cy="3031319"/>
          </a:xfrm>
          <a:prstGeom prst="rect">
            <a:avLst/>
          </a:prstGeom>
        </p:spPr>
      </p:pic>
    </p:spTree>
    <p:extLst>
      <p:ext uri="{BB962C8B-B14F-4D97-AF65-F5344CB8AC3E}">
        <p14:creationId xmlns:p14="http://schemas.microsoft.com/office/powerpoint/2010/main" val="4110424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9454-6CEC-433A-B1B0-BA42F05AC081}"/>
              </a:ext>
            </a:extLst>
          </p:cNvPr>
          <p:cNvSpPr>
            <a:spLocks noGrp="1"/>
          </p:cNvSpPr>
          <p:nvPr>
            <p:ph type="title"/>
          </p:nvPr>
        </p:nvSpPr>
        <p:spPr>
          <a:xfrm>
            <a:off x="1261872" y="365760"/>
            <a:ext cx="9692640" cy="1068512"/>
          </a:xfrm>
        </p:spPr>
        <p:txBody>
          <a:bodyPr/>
          <a:lstStyle/>
          <a:p>
            <a:r>
              <a:rPr lang="en-US" dirty="0"/>
              <a:t>Results</a:t>
            </a:r>
          </a:p>
        </p:txBody>
      </p:sp>
      <p:sp>
        <p:nvSpPr>
          <p:cNvPr id="3" name="Content Placeholder 2">
            <a:extLst>
              <a:ext uri="{FF2B5EF4-FFF2-40B4-BE49-F238E27FC236}">
                <a16:creationId xmlns:a16="http://schemas.microsoft.com/office/drawing/2014/main" id="{E87979D1-DE75-48C2-A760-3D0A44068678}"/>
              </a:ext>
            </a:extLst>
          </p:cNvPr>
          <p:cNvSpPr>
            <a:spLocks noGrp="1"/>
          </p:cNvSpPr>
          <p:nvPr>
            <p:ph idx="1"/>
          </p:nvPr>
        </p:nvSpPr>
        <p:spPr>
          <a:xfrm>
            <a:off x="626724" y="1828800"/>
            <a:ext cx="4777140" cy="4937125"/>
          </a:xfrm>
        </p:spPr>
        <p:txBody>
          <a:bodyPr>
            <a:normAutofit fontScale="70000" lnSpcReduction="20000"/>
          </a:bodyPr>
          <a:lstStyle/>
          <a:p>
            <a:r>
              <a:rPr lang="en-US" sz="2900" dirty="0"/>
              <a:t>Current script written for the code graphs different recorded spectra at different time intervals during a given day</a:t>
            </a:r>
          </a:p>
          <a:p>
            <a:r>
              <a:rPr lang="en-US" sz="2900" dirty="0"/>
              <a:t> Can also graph the difference between different spectra recorded at the same time on different days</a:t>
            </a:r>
          </a:p>
          <a:p>
            <a:endParaRPr lang="en-US" sz="2900" dirty="0"/>
          </a:p>
          <a:p>
            <a:pPr marL="0" indent="0">
              <a:buNone/>
            </a:pPr>
            <a:endParaRPr lang="en-US" sz="2900" dirty="0"/>
          </a:p>
          <a:p>
            <a:r>
              <a:rPr lang="en-US" sz="2900" dirty="0"/>
              <a:t>Graph shows as time progresses and the temperature of the atmosphere changes, the power of the measured radio waves decreases</a:t>
            </a:r>
          </a:p>
          <a:p>
            <a:r>
              <a:rPr lang="en-US" sz="2900" dirty="0"/>
              <a:t>Each color is a successive spectrum taken 133 min apart</a:t>
            </a:r>
          </a:p>
          <a:p>
            <a:endParaRPr lang="en-US" dirty="0"/>
          </a:p>
        </p:txBody>
      </p:sp>
      <p:sp>
        <p:nvSpPr>
          <p:cNvPr id="4" name="Slide Number Placeholder 3">
            <a:extLst>
              <a:ext uri="{FF2B5EF4-FFF2-40B4-BE49-F238E27FC236}">
                <a16:creationId xmlns:a16="http://schemas.microsoft.com/office/drawing/2014/main" id="{CB6ACBB8-291D-4414-8F59-8CEEA97B4590}"/>
              </a:ext>
            </a:extLst>
          </p:cNvPr>
          <p:cNvSpPr>
            <a:spLocks noGrp="1"/>
          </p:cNvSpPr>
          <p:nvPr>
            <p:ph type="sldNum" sz="quarter" idx="12"/>
          </p:nvPr>
        </p:nvSpPr>
        <p:spPr/>
        <p:txBody>
          <a:bodyPr>
            <a:normAutofit lnSpcReduction="10000"/>
          </a:bodyPr>
          <a:lstStyle/>
          <a:p>
            <a:fld id="{4FAB73BC-B049-4115-A692-8D63A059BFB8}" type="slidenum">
              <a:rPr lang="en-US" smtClean="0"/>
              <a:t>6</a:t>
            </a:fld>
            <a:endParaRPr lang="en-US" dirty="0"/>
          </a:p>
        </p:txBody>
      </p:sp>
      <p:pic>
        <p:nvPicPr>
          <p:cNvPr id="5" name="Picture 4">
            <a:extLst>
              <a:ext uri="{FF2B5EF4-FFF2-40B4-BE49-F238E27FC236}">
                <a16:creationId xmlns:a16="http://schemas.microsoft.com/office/drawing/2014/main" id="{E4AED1AF-6EBD-42CD-ABCB-1F6EEAA59840}"/>
              </a:ext>
            </a:extLst>
          </p:cNvPr>
          <p:cNvPicPr>
            <a:picLocks noChangeAspect="1"/>
          </p:cNvPicPr>
          <p:nvPr/>
        </p:nvPicPr>
        <p:blipFill>
          <a:blip r:embed="rId2"/>
          <a:stretch>
            <a:fillRect/>
          </a:stretch>
        </p:blipFill>
        <p:spPr>
          <a:xfrm>
            <a:off x="11291860" y="0"/>
            <a:ext cx="900140" cy="1068512"/>
          </a:xfrm>
          <a:prstGeom prst="rect">
            <a:avLst/>
          </a:prstGeom>
        </p:spPr>
      </p:pic>
      <p:pic>
        <p:nvPicPr>
          <p:cNvPr id="6" name="Picture 5">
            <a:extLst>
              <a:ext uri="{FF2B5EF4-FFF2-40B4-BE49-F238E27FC236}">
                <a16:creationId xmlns:a16="http://schemas.microsoft.com/office/drawing/2014/main" id="{B18832F8-A6F0-42C9-8E17-0EE1CD652F38}"/>
              </a:ext>
            </a:extLst>
          </p:cNvPr>
          <p:cNvPicPr>
            <a:picLocks noChangeAspect="1"/>
          </p:cNvPicPr>
          <p:nvPr/>
        </p:nvPicPr>
        <p:blipFill>
          <a:blip r:embed="rId3"/>
          <a:stretch>
            <a:fillRect/>
          </a:stretch>
        </p:blipFill>
        <p:spPr>
          <a:xfrm>
            <a:off x="5403864" y="1828800"/>
            <a:ext cx="5774419" cy="3664369"/>
          </a:xfrm>
          <a:prstGeom prst="rect">
            <a:avLst/>
          </a:prstGeom>
        </p:spPr>
      </p:pic>
    </p:spTree>
    <p:extLst>
      <p:ext uri="{BB962C8B-B14F-4D97-AF65-F5344CB8AC3E}">
        <p14:creationId xmlns:p14="http://schemas.microsoft.com/office/powerpoint/2010/main" val="850284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2E506-5EF7-419E-BE36-176407C5CF23}"/>
              </a:ext>
            </a:extLst>
          </p:cNvPr>
          <p:cNvSpPr>
            <a:spLocks noGrp="1"/>
          </p:cNvSpPr>
          <p:nvPr>
            <p:ph type="title"/>
          </p:nvPr>
        </p:nvSpPr>
        <p:spPr>
          <a:xfrm>
            <a:off x="256854" y="365760"/>
            <a:ext cx="5363110" cy="702752"/>
          </a:xfrm>
        </p:spPr>
        <p:txBody>
          <a:bodyPr>
            <a:normAutofit fontScale="90000"/>
          </a:bodyPr>
          <a:lstStyle/>
          <a:p>
            <a:r>
              <a:rPr lang="en-US" dirty="0"/>
              <a:t>Difference Spectrum</a:t>
            </a:r>
          </a:p>
        </p:txBody>
      </p:sp>
      <p:sp>
        <p:nvSpPr>
          <p:cNvPr id="3" name="Content Placeholder 2">
            <a:extLst>
              <a:ext uri="{FF2B5EF4-FFF2-40B4-BE49-F238E27FC236}">
                <a16:creationId xmlns:a16="http://schemas.microsoft.com/office/drawing/2014/main" id="{3D322C78-B5C6-4081-958B-0EFC09010B33}"/>
              </a:ext>
            </a:extLst>
          </p:cNvPr>
          <p:cNvSpPr>
            <a:spLocks noGrp="1"/>
          </p:cNvSpPr>
          <p:nvPr>
            <p:ph idx="1"/>
          </p:nvPr>
        </p:nvSpPr>
        <p:spPr>
          <a:xfrm>
            <a:off x="503434" y="1828800"/>
            <a:ext cx="5013788" cy="4351337"/>
          </a:xfrm>
        </p:spPr>
        <p:txBody>
          <a:bodyPr>
            <a:normAutofit/>
          </a:bodyPr>
          <a:lstStyle/>
          <a:p>
            <a:r>
              <a:rPr lang="en-US" sz="2000" dirty="0">
                <a:solidFill>
                  <a:srgbClr val="000000"/>
                </a:solidFill>
              </a:rPr>
              <a:t>Difference spectrum shows the temperature difference and recorded frequency from the 316</a:t>
            </a:r>
            <a:r>
              <a:rPr lang="en-US" sz="2000" baseline="30000" dirty="0">
                <a:solidFill>
                  <a:srgbClr val="000000"/>
                </a:solidFill>
              </a:rPr>
              <a:t>th</a:t>
            </a:r>
            <a:r>
              <a:rPr lang="en-US" sz="2000" dirty="0">
                <a:solidFill>
                  <a:srgbClr val="000000"/>
                </a:solidFill>
              </a:rPr>
              <a:t> and 317</a:t>
            </a:r>
            <a:r>
              <a:rPr lang="en-US" sz="2000" baseline="30000" dirty="0">
                <a:solidFill>
                  <a:srgbClr val="000000"/>
                </a:solidFill>
              </a:rPr>
              <a:t>th</a:t>
            </a:r>
            <a:r>
              <a:rPr lang="en-US" sz="2000" dirty="0">
                <a:solidFill>
                  <a:srgbClr val="000000"/>
                </a:solidFill>
              </a:rPr>
              <a:t> days of 2016 between 12:00 and 13:00 LST </a:t>
            </a:r>
          </a:p>
          <a:p>
            <a:r>
              <a:rPr lang="en-US" sz="2000" dirty="0">
                <a:solidFill>
                  <a:srgbClr val="000000"/>
                </a:solidFill>
              </a:rPr>
              <a:t>Shows how the ionosphere affects the recorded radio frequencies from one day to the next day during the exact same time period</a:t>
            </a:r>
          </a:p>
          <a:p>
            <a:r>
              <a:rPr lang="en-US" sz="2000" dirty="0">
                <a:solidFill>
                  <a:srgbClr val="000000"/>
                </a:solidFill>
              </a:rPr>
              <a:t>Not very strong signal since all curves stay close to zero on left side of graph</a:t>
            </a:r>
            <a:endParaRPr lang="en-US" sz="2000" dirty="0"/>
          </a:p>
        </p:txBody>
      </p:sp>
      <p:sp>
        <p:nvSpPr>
          <p:cNvPr id="4" name="Slide Number Placeholder 3">
            <a:extLst>
              <a:ext uri="{FF2B5EF4-FFF2-40B4-BE49-F238E27FC236}">
                <a16:creationId xmlns:a16="http://schemas.microsoft.com/office/drawing/2014/main" id="{FE57756E-4E13-4D1C-9D1F-5477176529D4}"/>
              </a:ext>
            </a:extLst>
          </p:cNvPr>
          <p:cNvSpPr>
            <a:spLocks noGrp="1"/>
          </p:cNvSpPr>
          <p:nvPr>
            <p:ph type="sldNum" sz="quarter" idx="12"/>
          </p:nvPr>
        </p:nvSpPr>
        <p:spPr/>
        <p:txBody>
          <a:bodyPr>
            <a:normAutofit lnSpcReduction="10000"/>
          </a:bodyPr>
          <a:lstStyle/>
          <a:p>
            <a:fld id="{4FAB73BC-B049-4115-A692-8D63A059BFB8}" type="slidenum">
              <a:rPr lang="en-US" smtClean="0"/>
              <a:t>7</a:t>
            </a:fld>
            <a:endParaRPr lang="en-US" dirty="0"/>
          </a:p>
        </p:txBody>
      </p:sp>
      <p:pic>
        <p:nvPicPr>
          <p:cNvPr id="5" name="Picture 4">
            <a:extLst>
              <a:ext uri="{FF2B5EF4-FFF2-40B4-BE49-F238E27FC236}">
                <a16:creationId xmlns:a16="http://schemas.microsoft.com/office/drawing/2014/main" id="{2C76BA99-CC15-4CE7-BF9C-AA61CF471059}"/>
              </a:ext>
            </a:extLst>
          </p:cNvPr>
          <p:cNvPicPr>
            <a:picLocks noChangeAspect="1"/>
          </p:cNvPicPr>
          <p:nvPr/>
        </p:nvPicPr>
        <p:blipFill>
          <a:blip r:embed="rId2"/>
          <a:stretch>
            <a:fillRect/>
          </a:stretch>
        </p:blipFill>
        <p:spPr>
          <a:xfrm>
            <a:off x="11291860" y="0"/>
            <a:ext cx="900140" cy="1068512"/>
          </a:xfrm>
          <a:prstGeom prst="rect">
            <a:avLst/>
          </a:prstGeom>
        </p:spPr>
      </p:pic>
      <p:pic>
        <p:nvPicPr>
          <p:cNvPr id="6" name="Picture 5">
            <a:extLst>
              <a:ext uri="{FF2B5EF4-FFF2-40B4-BE49-F238E27FC236}">
                <a16:creationId xmlns:a16="http://schemas.microsoft.com/office/drawing/2014/main" id="{0B1DD4CE-012A-4A89-AD43-C8536E1BC834}"/>
              </a:ext>
            </a:extLst>
          </p:cNvPr>
          <p:cNvPicPr>
            <a:picLocks noChangeAspect="1"/>
          </p:cNvPicPr>
          <p:nvPr/>
        </p:nvPicPr>
        <p:blipFill>
          <a:blip r:embed="rId3"/>
          <a:stretch>
            <a:fillRect/>
          </a:stretch>
        </p:blipFill>
        <p:spPr>
          <a:xfrm>
            <a:off x="5702157" y="238987"/>
            <a:ext cx="4636693" cy="6619013"/>
          </a:xfrm>
          <a:prstGeom prst="rect">
            <a:avLst/>
          </a:prstGeom>
        </p:spPr>
      </p:pic>
    </p:spTree>
    <p:extLst>
      <p:ext uri="{BB962C8B-B14F-4D97-AF65-F5344CB8AC3E}">
        <p14:creationId xmlns:p14="http://schemas.microsoft.com/office/powerpoint/2010/main" val="428482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74976-4A2A-45A2-AF16-C202E0E5E084}"/>
              </a:ext>
            </a:extLst>
          </p:cNvPr>
          <p:cNvSpPr>
            <a:spLocks noGrp="1"/>
          </p:cNvSpPr>
          <p:nvPr>
            <p:ph type="title"/>
          </p:nvPr>
        </p:nvSpPr>
        <p:spPr>
          <a:xfrm>
            <a:off x="513708" y="365760"/>
            <a:ext cx="10440804" cy="918510"/>
          </a:xfrm>
        </p:spPr>
        <p:txBody>
          <a:bodyPr/>
          <a:lstStyle/>
          <a:p>
            <a:r>
              <a:rPr lang="en-US" dirty="0"/>
              <a:t>Next Steps</a:t>
            </a:r>
          </a:p>
        </p:txBody>
      </p:sp>
      <p:sp>
        <p:nvSpPr>
          <p:cNvPr id="3" name="Content Placeholder 2">
            <a:extLst>
              <a:ext uri="{FF2B5EF4-FFF2-40B4-BE49-F238E27FC236}">
                <a16:creationId xmlns:a16="http://schemas.microsoft.com/office/drawing/2014/main" id="{AF13056B-1ABC-45B0-8659-F123163CC525}"/>
              </a:ext>
            </a:extLst>
          </p:cNvPr>
          <p:cNvSpPr>
            <a:spLocks noGrp="1"/>
          </p:cNvSpPr>
          <p:nvPr>
            <p:ph idx="1"/>
          </p:nvPr>
        </p:nvSpPr>
        <p:spPr>
          <a:xfrm>
            <a:off x="513708" y="1828800"/>
            <a:ext cx="5239820" cy="4351337"/>
          </a:xfrm>
        </p:spPr>
        <p:txBody>
          <a:bodyPr>
            <a:normAutofit/>
          </a:bodyPr>
          <a:lstStyle/>
          <a:p>
            <a:r>
              <a:rPr lang="en-US" sz="2000" dirty="0"/>
              <a:t>Will continue to work on coding script </a:t>
            </a:r>
          </a:p>
          <a:p>
            <a:r>
              <a:rPr lang="en-US" sz="2000" dirty="0"/>
              <a:t>Want to make more comparisons between different days in order to compare resulting difference spectra</a:t>
            </a:r>
          </a:p>
          <a:p>
            <a:r>
              <a:rPr lang="en-US" sz="2000" dirty="0"/>
              <a:t>Example goal difference spectrum of the largest ionospheric perturbations at the Galactic hour angle of 14 hours</a:t>
            </a:r>
          </a:p>
        </p:txBody>
      </p:sp>
      <p:sp>
        <p:nvSpPr>
          <p:cNvPr id="4" name="Slide Number Placeholder 3">
            <a:extLst>
              <a:ext uri="{FF2B5EF4-FFF2-40B4-BE49-F238E27FC236}">
                <a16:creationId xmlns:a16="http://schemas.microsoft.com/office/drawing/2014/main" id="{B75E94FF-01B5-4D5F-BB75-8C7278DA2C10}"/>
              </a:ext>
            </a:extLst>
          </p:cNvPr>
          <p:cNvSpPr>
            <a:spLocks noGrp="1"/>
          </p:cNvSpPr>
          <p:nvPr>
            <p:ph type="sldNum" sz="quarter" idx="12"/>
          </p:nvPr>
        </p:nvSpPr>
        <p:spPr/>
        <p:txBody>
          <a:bodyPr>
            <a:normAutofit lnSpcReduction="10000"/>
          </a:bodyPr>
          <a:lstStyle/>
          <a:p>
            <a:fld id="{4FAB73BC-B049-4115-A692-8D63A059BFB8}" type="slidenum">
              <a:rPr lang="en-US" smtClean="0"/>
              <a:t>8</a:t>
            </a:fld>
            <a:endParaRPr lang="en-US" dirty="0"/>
          </a:p>
        </p:txBody>
      </p:sp>
      <p:pic>
        <p:nvPicPr>
          <p:cNvPr id="5" name="Picture 4">
            <a:extLst>
              <a:ext uri="{FF2B5EF4-FFF2-40B4-BE49-F238E27FC236}">
                <a16:creationId xmlns:a16="http://schemas.microsoft.com/office/drawing/2014/main" id="{9384FA1F-6267-479D-B0E9-F0D7AE183595}"/>
              </a:ext>
            </a:extLst>
          </p:cNvPr>
          <p:cNvPicPr>
            <a:picLocks noChangeAspect="1"/>
          </p:cNvPicPr>
          <p:nvPr/>
        </p:nvPicPr>
        <p:blipFill>
          <a:blip r:embed="rId2"/>
          <a:stretch>
            <a:fillRect/>
          </a:stretch>
        </p:blipFill>
        <p:spPr>
          <a:xfrm>
            <a:off x="6377108" y="1691322"/>
            <a:ext cx="4292151" cy="4042163"/>
          </a:xfrm>
          <a:prstGeom prst="rect">
            <a:avLst/>
          </a:prstGeom>
        </p:spPr>
      </p:pic>
      <p:pic>
        <p:nvPicPr>
          <p:cNvPr id="6" name="Picture 5">
            <a:extLst>
              <a:ext uri="{FF2B5EF4-FFF2-40B4-BE49-F238E27FC236}">
                <a16:creationId xmlns:a16="http://schemas.microsoft.com/office/drawing/2014/main" id="{0B13732D-E332-4A4C-B51E-416EDAC9FDDF}"/>
              </a:ext>
            </a:extLst>
          </p:cNvPr>
          <p:cNvPicPr>
            <a:picLocks noChangeAspect="1"/>
          </p:cNvPicPr>
          <p:nvPr/>
        </p:nvPicPr>
        <p:blipFill>
          <a:blip r:embed="rId3"/>
          <a:stretch>
            <a:fillRect/>
          </a:stretch>
        </p:blipFill>
        <p:spPr>
          <a:xfrm>
            <a:off x="11291860" y="0"/>
            <a:ext cx="900140" cy="1068512"/>
          </a:xfrm>
          <a:prstGeom prst="rect">
            <a:avLst/>
          </a:prstGeom>
        </p:spPr>
      </p:pic>
      <p:sp>
        <p:nvSpPr>
          <p:cNvPr id="8" name="TextBox 7">
            <a:extLst>
              <a:ext uri="{FF2B5EF4-FFF2-40B4-BE49-F238E27FC236}">
                <a16:creationId xmlns:a16="http://schemas.microsoft.com/office/drawing/2014/main" id="{C83C65B3-55C6-4E7D-B694-44319A7CD8D5}"/>
              </a:ext>
            </a:extLst>
          </p:cNvPr>
          <p:cNvSpPr txBox="1"/>
          <p:nvPr/>
        </p:nvSpPr>
        <p:spPr>
          <a:xfrm>
            <a:off x="6711286" y="5733485"/>
            <a:ext cx="6102848" cy="25391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050" b="0" i="0" u="none" strike="noStrike" kern="1200" cap="none" spc="0" normalizeH="0" baseline="0" noProof="0" dirty="0">
                <a:ln>
                  <a:noFill/>
                </a:ln>
                <a:solidFill>
                  <a:srgbClr val="000000"/>
                </a:solidFill>
                <a:effectLst/>
                <a:uLnTx/>
                <a:uFillTx/>
                <a:latin typeface="Arial" charset="0"/>
                <a:ea typeface="Osaka" charset="-128"/>
              </a:rPr>
              <a:t>DOI: 10.1002/2014RS005599 arXiv:1412.2255 [astro-ph.IM]</a:t>
            </a:r>
            <a:endParaRPr kumimoji="0" lang="en-US" sz="1050" b="0" i="0" u="none" strike="noStrike" kern="1200" cap="none" spc="0" normalizeH="0" baseline="0" noProof="0" dirty="0">
              <a:ln>
                <a:noFill/>
              </a:ln>
              <a:solidFill>
                <a:srgbClr val="000000"/>
              </a:solidFill>
              <a:effectLst/>
              <a:uLnTx/>
              <a:uFillTx/>
              <a:latin typeface="Arial" charset="0"/>
              <a:ea typeface="Osaka" charset="-128"/>
            </a:endParaRPr>
          </a:p>
        </p:txBody>
      </p:sp>
    </p:spTree>
    <p:extLst>
      <p:ext uri="{BB962C8B-B14F-4D97-AF65-F5344CB8AC3E}">
        <p14:creationId xmlns:p14="http://schemas.microsoft.com/office/powerpoint/2010/main" val="774074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9335B-0026-4514-BC96-624B627A13C1}"/>
              </a:ext>
            </a:extLst>
          </p:cNvPr>
          <p:cNvSpPr>
            <a:spLocks noGrp="1"/>
          </p:cNvSpPr>
          <p:nvPr>
            <p:ph type="title"/>
          </p:nvPr>
        </p:nvSpPr>
        <p:spPr/>
        <p:txBody>
          <a:bodyPr/>
          <a:lstStyle/>
          <a:p>
            <a:r>
              <a:rPr lang="en-US" dirty="0"/>
              <a:t>Acknowledgements </a:t>
            </a:r>
          </a:p>
        </p:txBody>
      </p:sp>
      <p:sp>
        <p:nvSpPr>
          <p:cNvPr id="3" name="Content Placeholder 2">
            <a:extLst>
              <a:ext uri="{FF2B5EF4-FFF2-40B4-BE49-F238E27FC236}">
                <a16:creationId xmlns:a16="http://schemas.microsoft.com/office/drawing/2014/main" id="{0F521717-EC52-4377-91CD-5A79EBA6DA4B}"/>
              </a:ext>
            </a:extLst>
          </p:cNvPr>
          <p:cNvSpPr>
            <a:spLocks noGrp="1"/>
          </p:cNvSpPr>
          <p:nvPr>
            <p:ph idx="1"/>
          </p:nvPr>
        </p:nvSpPr>
        <p:spPr/>
        <p:txBody>
          <a:bodyPr/>
          <a:lstStyle/>
          <a:p>
            <a:r>
              <a:rPr lang="en-US" dirty="0"/>
              <a:t>Dr. Judd Bowman</a:t>
            </a:r>
          </a:p>
          <a:p>
            <a:r>
              <a:rPr lang="en-US" dirty="0" err="1"/>
              <a:t>Akshatha</a:t>
            </a:r>
            <a:r>
              <a:rPr lang="en-US" dirty="0"/>
              <a:t> </a:t>
            </a:r>
            <a:r>
              <a:rPr lang="en-US" dirty="0" err="1"/>
              <a:t>Vydula</a:t>
            </a:r>
            <a:r>
              <a:rPr lang="en-US" dirty="0"/>
              <a:t> </a:t>
            </a:r>
          </a:p>
          <a:p>
            <a:r>
              <a:rPr lang="en-US" dirty="0"/>
              <a:t>Nivedita Mahesh</a:t>
            </a:r>
          </a:p>
          <a:p>
            <a:r>
              <a:rPr lang="en-US" dirty="0"/>
              <a:t>Desiree Crawl </a:t>
            </a:r>
          </a:p>
          <a:p>
            <a:r>
              <a:rPr lang="en-US" dirty="0"/>
              <a:t>Margaret Hufford</a:t>
            </a:r>
          </a:p>
          <a:p>
            <a:r>
              <a:rPr lang="en-US" dirty="0"/>
              <a:t>Thomas Sharp</a:t>
            </a:r>
          </a:p>
          <a:p>
            <a:r>
              <a:rPr lang="en-US" dirty="0"/>
              <a:t>ASU/NASA Space Grant</a:t>
            </a:r>
          </a:p>
        </p:txBody>
      </p:sp>
      <p:sp>
        <p:nvSpPr>
          <p:cNvPr id="4" name="Slide Number Placeholder 3">
            <a:extLst>
              <a:ext uri="{FF2B5EF4-FFF2-40B4-BE49-F238E27FC236}">
                <a16:creationId xmlns:a16="http://schemas.microsoft.com/office/drawing/2014/main" id="{CF6D164A-91FA-4637-8B9F-E8DD9AFFB0BB}"/>
              </a:ext>
            </a:extLst>
          </p:cNvPr>
          <p:cNvSpPr>
            <a:spLocks noGrp="1"/>
          </p:cNvSpPr>
          <p:nvPr>
            <p:ph type="sldNum" sz="quarter" idx="12"/>
          </p:nvPr>
        </p:nvSpPr>
        <p:spPr/>
        <p:txBody>
          <a:bodyPr>
            <a:normAutofit lnSpcReduction="10000"/>
          </a:bodyPr>
          <a:lstStyle/>
          <a:p>
            <a:fld id="{4FAB73BC-B049-4115-A692-8D63A059BFB8}" type="slidenum">
              <a:rPr lang="en-US" smtClean="0"/>
              <a:t>9</a:t>
            </a:fld>
            <a:endParaRPr lang="en-US" dirty="0"/>
          </a:p>
        </p:txBody>
      </p:sp>
      <p:pic>
        <p:nvPicPr>
          <p:cNvPr id="5" name="Picture 4">
            <a:extLst>
              <a:ext uri="{FF2B5EF4-FFF2-40B4-BE49-F238E27FC236}">
                <a16:creationId xmlns:a16="http://schemas.microsoft.com/office/drawing/2014/main" id="{AF15CA67-9AE1-436D-89B5-FE24A900607A}"/>
              </a:ext>
            </a:extLst>
          </p:cNvPr>
          <p:cNvPicPr>
            <a:picLocks noChangeAspect="1"/>
          </p:cNvPicPr>
          <p:nvPr/>
        </p:nvPicPr>
        <p:blipFill>
          <a:blip r:embed="rId2"/>
          <a:stretch>
            <a:fillRect/>
          </a:stretch>
        </p:blipFill>
        <p:spPr>
          <a:xfrm>
            <a:off x="11291860" y="0"/>
            <a:ext cx="900140" cy="1068512"/>
          </a:xfrm>
          <a:prstGeom prst="rect">
            <a:avLst/>
          </a:prstGeom>
        </p:spPr>
      </p:pic>
    </p:spTree>
    <p:extLst>
      <p:ext uri="{BB962C8B-B14F-4D97-AF65-F5344CB8AC3E}">
        <p14:creationId xmlns:p14="http://schemas.microsoft.com/office/powerpoint/2010/main" val="236837288"/>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1693</TotalTime>
  <Words>528</Words>
  <Application>Microsoft Office PowerPoint</Application>
  <PresentationFormat>Widescreen</PresentationFormat>
  <Paragraphs>61</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Schoolbook</vt:lpstr>
      <vt:lpstr>Wingdings 2</vt:lpstr>
      <vt:lpstr>View</vt:lpstr>
      <vt:lpstr>Analysis of Ionospheric Variability in EDGES Observations</vt:lpstr>
      <vt:lpstr>Background</vt:lpstr>
      <vt:lpstr>Goal</vt:lpstr>
      <vt:lpstr>Methods</vt:lpstr>
      <vt:lpstr>Procedure</vt:lpstr>
      <vt:lpstr>Results</vt:lpstr>
      <vt:lpstr>Difference Spectrum</vt:lpstr>
      <vt:lpstr>Next Steps</vt:lpstr>
      <vt:lpstr>Acknowledgements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Ionospheric Variability in EDGES Observations</dc:title>
  <dc:creator>Katie Herrington</dc:creator>
  <cp:lastModifiedBy>Katie Herrington</cp:lastModifiedBy>
  <cp:revision>6</cp:revision>
  <dcterms:created xsi:type="dcterms:W3CDTF">2022-04-07T04:38:11Z</dcterms:created>
  <dcterms:modified xsi:type="dcterms:W3CDTF">2022-04-09T05:17:22Z</dcterms:modified>
</cp:coreProperties>
</file>